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7" r:id="rId3"/>
    <p:sldId id="258" r:id="rId4"/>
    <p:sldId id="259" r:id="rId5"/>
    <p:sldId id="260" r:id="rId6"/>
    <p:sldId id="261" r:id="rId7"/>
    <p:sldId id="262" r:id="rId8"/>
  </p:sldIdLst>
  <p:sldSz cx="7561263" cy="10693400"/>
  <p:notesSz cx="6858000" cy="9144000"/>
  <p:defaultText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BAB"/>
    <a:srgbClr val="E8E8E8"/>
    <a:srgbClr val="541108"/>
    <a:srgbClr val="8A1D0D"/>
    <a:srgbClr val="F5D3CF"/>
    <a:srgbClr val="F1BEB9"/>
    <a:srgbClr val="D63C2B"/>
    <a:srgbClr val="00436C"/>
    <a:srgbClr val="004E7E"/>
    <a:srgbClr val="006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4" autoAdjust="0"/>
  </p:normalViewPr>
  <p:slideViewPr>
    <p:cSldViewPr>
      <p:cViewPr varScale="1">
        <p:scale>
          <a:sx n="42" d="100"/>
          <a:sy n="42" d="100"/>
        </p:scale>
        <p:origin x="-2406" y="-120"/>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89B0B-F2FF-468C-B66C-D0D784D0D174}" type="datetimeFigureOut">
              <a:rPr lang="ru-RU" smtClean="0"/>
              <a:t>05.07.2013</a:t>
            </a:fld>
            <a:endParaRPr lang="ru-RU"/>
          </a:p>
        </p:txBody>
      </p:sp>
      <p:sp>
        <p:nvSpPr>
          <p:cNvPr id="4" name="Образ слайда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C8012-5976-4A0C-A2B9-990D566E5364}" type="slidenum">
              <a:rPr lang="ru-RU" smtClean="0"/>
              <a:t>‹#›</a:t>
            </a:fld>
            <a:endParaRPr lang="ru-RU"/>
          </a:p>
        </p:txBody>
      </p:sp>
    </p:spTree>
    <p:extLst>
      <p:ext uri="{BB962C8B-B14F-4D97-AF65-F5344CB8AC3E}">
        <p14:creationId xmlns:p14="http://schemas.microsoft.com/office/powerpoint/2010/main" val="66102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3363AA-ACF2-4835-8062-A6440B954068}" type="slidenum">
              <a:rPr lang="ru-RU" smtClean="0"/>
              <a:t>4</a:t>
            </a:fld>
            <a:endParaRPr lang="ru-RU"/>
          </a:p>
        </p:txBody>
      </p:sp>
    </p:spTree>
    <p:extLst>
      <p:ext uri="{BB962C8B-B14F-4D97-AF65-F5344CB8AC3E}">
        <p14:creationId xmlns:p14="http://schemas.microsoft.com/office/powerpoint/2010/main" val="283998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7"/>
            <a:ext cx="6427074" cy="22921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9712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6267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618831"/>
            <a:ext cx="1275964" cy="131786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3548" y="618831"/>
            <a:ext cx="3701869" cy="131786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019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61032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871501"/>
            <a:ext cx="6427074" cy="2123828"/>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0"/>
            <a:ext cx="6427074" cy="2339181"/>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42671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83548"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898485"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00770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3841017"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FA87E8-9168-453B-AB18-5448950116E3}" type="datetimeFigureOut">
              <a:rPr lang="ru-RU" smtClean="0"/>
              <a:t>05.07.2013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583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FA87E8-9168-453B-AB18-5448950116E3}" type="datetimeFigureOut">
              <a:rPr lang="ru-RU" smtClean="0"/>
              <a:t>05.07.2013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728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FA87E8-9168-453B-AB18-5448950116E3}" type="datetimeFigureOut">
              <a:rPr lang="ru-RU" smtClean="0"/>
              <a:t>05.07.2013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227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25755"/>
            <a:ext cx="2487604" cy="1811938"/>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2956244"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927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0"/>
            <a:ext cx="4536758" cy="883692"/>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ru-RU"/>
          </a:p>
        </p:txBody>
      </p:sp>
      <p:sp>
        <p:nvSpPr>
          <p:cNvPr id="4" name="Текст 3"/>
          <p:cNvSpPr>
            <a:spLocks noGrp="1"/>
          </p:cNvSpPr>
          <p:nvPr>
            <p:ph type="body" sz="half" idx="2"/>
          </p:nvPr>
        </p:nvSpPr>
        <p:spPr>
          <a:xfrm>
            <a:off x="1482060" y="8369072"/>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962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8"/>
            <a:ext cx="6805137" cy="7057150"/>
          </a:xfrm>
          <a:prstGeom prst="rect">
            <a:avLst/>
          </a:prstGeom>
        </p:spPr>
        <p:txBody>
          <a:bodyPr vert="horz" lIns="99569" tIns="49785" rIns="99569" bIns="4978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47869D33-C523-456E-9796-594241B84D74}" type="slidenum">
              <a:rPr lang="ru-RU" smtClean="0"/>
              <a:t>‹#›</a:t>
            </a:fld>
            <a:endParaRPr lang="ru-RU"/>
          </a:p>
        </p:txBody>
      </p:sp>
    </p:spTree>
    <p:extLst>
      <p:ext uri="{BB962C8B-B14F-4D97-AF65-F5344CB8AC3E}">
        <p14:creationId xmlns:p14="http://schemas.microsoft.com/office/powerpoint/2010/main" val="93188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7561264" cy="10693400"/>
          </a:xfrm>
          <a:prstGeom prst="rect">
            <a:avLst/>
          </a:prstGeom>
          <a:solidFill>
            <a:srgbClr val="121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58481"/>
            <a:ext cx="7561263" cy="1416811"/>
          </a:xfrm>
          <a:prstGeom prst="rect">
            <a:avLst/>
          </a:prstGeom>
        </p:spPr>
      </p:pic>
      <p:sp>
        <p:nvSpPr>
          <p:cNvPr id="21" name="TextBox 20"/>
          <p:cNvSpPr txBox="1"/>
          <p:nvPr/>
        </p:nvSpPr>
        <p:spPr>
          <a:xfrm>
            <a:off x="302826" y="2909878"/>
            <a:ext cx="3394716" cy="923330"/>
          </a:xfrm>
          <a:prstGeom prst="rect">
            <a:avLst/>
          </a:prstGeom>
          <a:noFill/>
        </p:spPr>
        <p:txBody>
          <a:bodyPr wrap="square" rtlCol="0">
            <a:spAutoFit/>
          </a:bodyPr>
          <a:lstStyle/>
          <a:p>
            <a:r>
              <a:rPr lang="ru-RU" sz="1800" i="1" dirty="0">
                <a:solidFill>
                  <a:schemeClr val="bg1">
                    <a:lumMod val="75000"/>
                  </a:schemeClr>
                </a:solidFill>
              </a:rPr>
              <a:t>захватывающее предложение по организации игры «Мафия» для </a:t>
            </a:r>
            <a:r>
              <a:rPr lang="ru-RU" sz="1800" i="1" dirty="0" err="1">
                <a:solidFill>
                  <a:schemeClr val="bg1">
                    <a:lumMod val="75000"/>
                  </a:schemeClr>
                </a:solidFill>
              </a:rPr>
              <a:t>event</a:t>
            </a:r>
            <a:r>
              <a:rPr lang="ru-RU" sz="1800" i="1" dirty="0">
                <a:solidFill>
                  <a:schemeClr val="bg1">
                    <a:lumMod val="75000"/>
                  </a:schemeClr>
                </a:solidFill>
              </a:rPr>
              <a:t>-агентств</a:t>
            </a:r>
            <a:endParaRPr lang="ru-RU" sz="1800" dirty="0">
              <a:solidFill>
                <a:schemeClr val="bg1">
                  <a:lumMod val="75000"/>
                </a:schemeClr>
              </a:solidFill>
            </a:endParaRPr>
          </a:p>
        </p:txBody>
      </p:sp>
      <p:sp>
        <p:nvSpPr>
          <p:cNvPr id="26" name="TextBox 25"/>
          <p:cNvSpPr txBox="1"/>
          <p:nvPr/>
        </p:nvSpPr>
        <p:spPr>
          <a:xfrm>
            <a:off x="355399" y="9299448"/>
            <a:ext cx="2641710" cy="461665"/>
          </a:xfrm>
          <a:prstGeom prst="rect">
            <a:avLst/>
          </a:prstGeom>
          <a:noFill/>
        </p:spPr>
        <p:txBody>
          <a:bodyPr wrap="square" rtlCol="0">
            <a:spAutoFit/>
          </a:bodyPr>
          <a:lstStyle/>
          <a:p>
            <a:r>
              <a:rPr lang="ru-RU" sz="2400" b="1" i="1" dirty="0" smtClean="0">
                <a:solidFill>
                  <a:schemeClr val="bg1"/>
                </a:solidFill>
              </a:rPr>
              <a:t>наши клиенты:</a:t>
            </a:r>
            <a:endParaRPr lang="ru-RU" sz="2400" b="1" i="1" dirty="0">
              <a:solidFill>
                <a:schemeClr val="bg1"/>
              </a:solidFill>
            </a:endParaRPr>
          </a:p>
        </p:txBody>
      </p:sp>
      <p:sp>
        <p:nvSpPr>
          <p:cNvPr id="10" name="TextBox 9"/>
          <p:cNvSpPr txBox="1"/>
          <p:nvPr/>
        </p:nvSpPr>
        <p:spPr>
          <a:xfrm>
            <a:off x="4356695" y="9523164"/>
            <a:ext cx="1298473" cy="738664"/>
          </a:xfrm>
          <a:prstGeom prst="rect">
            <a:avLst/>
          </a:prstGeom>
          <a:noFill/>
        </p:spPr>
        <p:txBody>
          <a:bodyPr wrap="square" rtlCol="0">
            <a:spAutoFit/>
          </a:bodyPr>
          <a:lstStyle/>
          <a:p>
            <a:pPr algn="r"/>
            <a:r>
              <a:rPr lang="ru-RU" sz="1400" i="1" dirty="0" smtClean="0">
                <a:solidFill>
                  <a:schemeClr val="bg1">
                    <a:lumMod val="75000"/>
                  </a:schemeClr>
                </a:solidFill>
              </a:rPr>
              <a:t>тел.:</a:t>
            </a:r>
          </a:p>
          <a:p>
            <a:pPr algn="r"/>
            <a:r>
              <a:rPr lang="en-US" sz="1400" i="1" dirty="0" smtClean="0">
                <a:solidFill>
                  <a:schemeClr val="bg1">
                    <a:lumMod val="75000"/>
                  </a:schemeClr>
                </a:solidFill>
              </a:rPr>
              <a:t>e-mail:</a:t>
            </a:r>
          </a:p>
          <a:p>
            <a:pPr algn="r"/>
            <a:r>
              <a:rPr lang="ru-RU" sz="1400" i="1" dirty="0" smtClean="0">
                <a:solidFill>
                  <a:schemeClr val="bg1">
                    <a:lumMod val="75000"/>
                  </a:schemeClr>
                </a:solidFill>
              </a:rPr>
              <a:t>сайт:</a:t>
            </a:r>
            <a:endParaRPr lang="ru-RU" sz="1400" i="1" dirty="0">
              <a:solidFill>
                <a:schemeClr val="bg1">
                  <a:lumMod val="75000"/>
                </a:schemeClr>
              </a:solidFill>
            </a:endParaRPr>
          </a:p>
        </p:txBody>
      </p:sp>
      <p:sp>
        <p:nvSpPr>
          <p:cNvPr id="11" name="TextBox 10"/>
          <p:cNvSpPr txBox="1"/>
          <p:nvPr/>
        </p:nvSpPr>
        <p:spPr>
          <a:xfrm>
            <a:off x="5550981" y="9523164"/>
            <a:ext cx="1582445" cy="738664"/>
          </a:xfrm>
          <a:prstGeom prst="rect">
            <a:avLst/>
          </a:prstGeom>
          <a:noFill/>
        </p:spPr>
        <p:txBody>
          <a:bodyPr wrap="square" rtlCol="0">
            <a:spAutoFit/>
          </a:bodyPr>
          <a:lstStyle/>
          <a:p>
            <a:r>
              <a:rPr lang="en-US" sz="1400" i="1" dirty="0" smtClean="0">
                <a:solidFill>
                  <a:schemeClr val="bg1"/>
                </a:solidFill>
              </a:rPr>
              <a:t>(495) 226-74-30</a:t>
            </a:r>
          </a:p>
          <a:p>
            <a:r>
              <a:rPr lang="en-US" sz="1400" i="1" dirty="0" smtClean="0">
                <a:solidFill>
                  <a:schemeClr val="bg1"/>
                </a:solidFill>
              </a:rPr>
              <a:t>art@prcomm.ru</a:t>
            </a:r>
          </a:p>
          <a:p>
            <a:r>
              <a:rPr lang="en-US" sz="1400" i="1" dirty="0" smtClean="0">
                <a:solidFill>
                  <a:schemeClr val="bg1"/>
                </a:solidFill>
              </a:rPr>
              <a:t>www.kit5.ru</a:t>
            </a:r>
            <a:endParaRPr lang="ru-RU" sz="1400" i="1" dirty="0">
              <a:solidFill>
                <a:schemeClr val="bg1"/>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63" y="9716454"/>
            <a:ext cx="3137471" cy="533400"/>
          </a:xfrm>
          <a:prstGeom prst="rect">
            <a:avLst/>
          </a:prstGeom>
        </p:spPr>
      </p:pic>
      <p:sp>
        <p:nvSpPr>
          <p:cNvPr id="15" name="TextBox 14"/>
          <p:cNvSpPr txBox="1"/>
          <p:nvPr/>
        </p:nvSpPr>
        <p:spPr>
          <a:xfrm>
            <a:off x="324247" y="810196"/>
            <a:ext cx="6840760" cy="1437894"/>
          </a:xfrm>
          <a:prstGeom prst="rect">
            <a:avLst/>
          </a:prstGeom>
          <a:noFill/>
        </p:spPr>
        <p:txBody>
          <a:bodyPr wrap="square" rtlCol="0">
            <a:spAutoFit/>
          </a:bodyPr>
          <a:lstStyle/>
          <a:p>
            <a:pPr>
              <a:lnSpc>
                <a:spcPts val="5000"/>
              </a:lnSpc>
            </a:pPr>
            <a:r>
              <a:rPr lang="ru-RU" sz="6600" b="1" dirty="0" smtClean="0">
                <a:solidFill>
                  <a:schemeClr val="bg1">
                    <a:lumMod val="50000"/>
                  </a:schemeClr>
                </a:solidFill>
                <a:effectLst>
                  <a:innerShdw blurRad="63500" dist="38100" dir="16200000">
                    <a:prstClr val="black">
                      <a:alpha val="47000"/>
                    </a:prstClr>
                  </a:innerShdw>
                </a:effectLst>
              </a:rPr>
              <a:t>Продающий заголовок вашего</a:t>
            </a:r>
            <a:endParaRPr lang="ru-RU" sz="6600" b="1" dirty="0">
              <a:solidFill>
                <a:schemeClr val="bg1">
                  <a:lumMod val="50000"/>
                </a:schemeClr>
              </a:solidFill>
              <a:effectLst>
                <a:innerShdw blurRad="63500" dist="38100" dir="16200000">
                  <a:prstClr val="black">
                    <a:alpha val="47000"/>
                  </a:prstClr>
                </a:innerShdw>
              </a:effectLst>
            </a:endParaRPr>
          </a:p>
        </p:txBody>
      </p:sp>
      <p:sp>
        <p:nvSpPr>
          <p:cNvPr id="16" name="TextBox 15"/>
          <p:cNvSpPr txBox="1"/>
          <p:nvPr/>
        </p:nvSpPr>
        <p:spPr>
          <a:xfrm>
            <a:off x="252239" y="2122062"/>
            <a:ext cx="7056784" cy="776366"/>
          </a:xfrm>
          <a:prstGeom prst="rect">
            <a:avLst/>
          </a:prstGeom>
          <a:noFill/>
        </p:spPr>
        <p:txBody>
          <a:bodyPr wrap="square" rtlCol="0">
            <a:spAutoFit/>
          </a:bodyPr>
          <a:lstStyle/>
          <a:p>
            <a:pPr>
              <a:lnSpc>
                <a:spcPts val="5000"/>
              </a:lnSpc>
            </a:pPr>
            <a:r>
              <a:rPr lang="ru-RU" sz="6000" b="1" i="1" dirty="0" smtClean="0">
                <a:solidFill>
                  <a:schemeClr val="bg1">
                    <a:lumMod val="95000"/>
                  </a:schemeClr>
                </a:solidFill>
                <a:effectLst>
                  <a:innerShdw blurRad="63500" dist="38100" dir="16200000">
                    <a:prstClr val="black">
                      <a:alpha val="47000"/>
                    </a:prstClr>
                  </a:innerShdw>
                </a:effectLst>
              </a:rPr>
              <a:t>«маркетинг-кита»</a:t>
            </a:r>
            <a:endParaRPr lang="ru-RU" sz="6000" b="1" i="1" dirty="0">
              <a:solidFill>
                <a:schemeClr val="bg1">
                  <a:lumMod val="95000"/>
                </a:schemeClr>
              </a:solidFill>
              <a:effectLst>
                <a:innerShdw blurRad="63500" dist="38100" dir="16200000">
                  <a:prstClr val="black">
                    <a:alpha val="47000"/>
                  </a:prstClr>
                </a:innerShdw>
              </a:effectLst>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238" y="5130675"/>
            <a:ext cx="1948041" cy="1948041"/>
          </a:xfrm>
          <a:prstGeom prst="ellipse">
            <a:avLst/>
          </a:prstGeom>
        </p:spPr>
      </p:pic>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9769" y="5130675"/>
            <a:ext cx="1948041" cy="1948041"/>
          </a:xfrm>
          <a:prstGeom prst="ellipse">
            <a:avLst/>
          </a:prstGeom>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1535" y="5130675"/>
            <a:ext cx="1948041" cy="1948041"/>
          </a:xfrm>
          <a:prstGeom prst="ellipse">
            <a:avLst/>
          </a:prstGeom>
        </p:spPr>
      </p:pic>
    </p:spTree>
    <p:extLst>
      <p:ext uri="{BB962C8B-B14F-4D97-AF65-F5344CB8AC3E}">
        <p14:creationId xmlns:p14="http://schemas.microsoft.com/office/powerpoint/2010/main" val="199782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583325" cy="10693400"/>
          </a:xfrm>
          <a:prstGeom prst="rect">
            <a:avLst/>
          </a:prstGeom>
          <a:gradFill>
            <a:gsLst>
              <a:gs pos="0">
                <a:srgbClr val="E8E8E8"/>
              </a:gs>
              <a:gs pos="100000">
                <a:srgbClr val="ABAB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744680" y="470833"/>
            <a:ext cx="4396190" cy="769441"/>
          </a:xfrm>
          <a:prstGeom prst="rect">
            <a:avLst/>
          </a:prstGeom>
          <a:noFill/>
        </p:spPr>
        <p:txBody>
          <a:bodyPr wrap="square" rtlCol="0">
            <a:spAutoFit/>
          </a:bodyPr>
          <a:lstStyle/>
          <a:p>
            <a:r>
              <a:rPr lang="ru-RU" sz="4400" b="1" dirty="0" smtClean="0">
                <a:solidFill>
                  <a:srgbClr val="4A4949"/>
                </a:solidFill>
              </a:rPr>
              <a:t>Вечеринка дома</a:t>
            </a:r>
            <a:endParaRPr lang="ru-RU" sz="4400" b="1" dirty="0">
              <a:solidFill>
                <a:srgbClr val="4A4949"/>
              </a:solidFill>
            </a:endParaRPr>
          </a:p>
        </p:txBody>
      </p:sp>
      <p:sp>
        <p:nvSpPr>
          <p:cNvPr id="11" name="TextBox 10"/>
          <p:cNvSpPr txBox="1"/>
          <p:nvPr/>
        </p:nvSpPr>
        <p:spPr>
          <a:xfrm>
            <a:off x="1044327" y="5286305"/>
            <a:ext cx="2876550" cy="492443"/>
          </a:xfrm>
          <a:prstGeom prst="rect">
            <a:avLst/>
          </a:prstGeom>
          <a:noFill/>
        </p:spPr>
        <p:txBody>
          <a:bodyPr wrap="square" rtlCol="0">
            <a:spAutoFit/>
          </a:bodyPr>
          <a:lstStyle/>
          <a:p>
            <a:r>
              <a:rPr lang="ru-RU" sz="2600" i="1" dirty="0" smtClean="0">
                <a:solidFill>
                  <a:srgbClr val="4A4949"/>
                </a:solidFill>
              </a:rPr>
              <a:t>В пакет входит:</a:t>
            </a:r>
            <a:endParaRPr lang="ru-RU" sz="2600" dirty="0">
              <a:solidFill>
                <a:srgbClr val="4A4949"/>
              </a:solidFill>
            </a:endParaRPr>
          </a:p>
        </p:txBody>
      </p:sp>
      <p:sp>
        <p:nvSpPr>
          <p:cNvPr id="16" name="TextBox 15"/>
          <p:cNvSpPr txBox="1"/>
          <p:nvPr/>
        </p:nvSpPr>
        <p:spPr>
          <a:xfrm>
            <a:off x="854537" y="1890316"/>
            <a:ext cx="5374365" cy="738664"/>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
            </a:r>
            <a:endParaRPr lang="ru-RU" sz="1400" dirty="0">
              <a:solidFill>
                <a:srgbClr val="4A4949"/>
              </a:solidFill>
            </a:endParaRPr>
          </a:p>
        </p:txBody>
      </p:sp>
      <p:sp>
        <p:nvSpPr>
          <p:cNvPr id="17" name="TextBox 16"/>
          <p:cNvSpPr txBox="1"/>
          <p:nvPr/>
        </p:nvSpPr>
        <p:spPr>
          <a:xfrm>
            <a:off x="828303" y="1098228"/>
            <a:ext cx="4998694" cy="369332"/>
          </a:xfrm>
          <a:prstGeom prst="rect">
            <a:avLst/>
          </a:prstGeom>
          <a:noFill/>
        </p:spPr>
        <p:txBody>
          <a:bodyPr wrap="square" rtlCol="0">
            <a:spAutoFit/>
          </a:bodyPr>
          <a:lstStyle/>
          <a:p>
            <a:r>
              <a:rPr lang="ru-RU" sz="1800" i="1" dirty="0" smtClean="0">
                <a:solidFill>
                  <a:schemeClr val="tx1">
                    <a:lumMod val="50000"/>
                    <a:lumOff val="50000"/>
                  </a:schemeClr>
                </a:solidFill>
              </a:rPr>
              <a:t>основной тезис всего описания (его прочтут)</a:t>
            </a:r>
            <a:endParaRPr lang="ru-RU" sz="1800" dirty="0">
              <a:solidFill>
                <a:schemeClr val="tx1">
                  <a:lumMod val="50000"/>
                  <a:lumOff val="50000"/>
                </a:schemeClr>
              </a:solidFill>
            </a:endParaRPr>
          </a:p>
        </p:txBody>
      </p:sp>
      <p:sp>
        <p:nvSpPr>
          <p:cNvPr id="18" name="TextBox 17"/>
          <p:cNvSpPr txBox="1"/>
          <p:nvPr/>
        </p:nvSpPr>
        <p:spPr>
          <a:xfrm>
            <a:off x="1044327" y="5714518"/>
            <a:ext cx="2876550" cy="1169551"/>
          </a:xfrm>
          <a:prstGeom prst="rect">
            <a:avLst/>
          </a:prstGeom>
          <a:noFill/>
        </p:spPr>
        <p:txBody>
          <a:bodyPr wrap="square" rtlCol="0">
            <a:spAutoFit/>
          </a:bodyPr>
          <a:lstStyle/>
          <a:p>
            <a:r>
              <a:rPr lang="en-US" sz="1400" dirty="0" smtClean="0">
                <a:solidFill>
                  <a:srgbClr val="535353"/>
                </a:solidFill>
              </a:rPr>
              <a:t>• </a:t>
            </a:r>
            <a:r>
              <a:rPr lang="en-US" sz="1400" dirty="0" smtClean="0"/>
              <a:t>The universe</a:t>
            </a:r>
          </a:p>
          <a:p>
            <a:r>
              <a:rPr lang="en-US" sz="1400" dirty="0" smtClean="0">
                <a:solidFill>
                  <a:srgbClr val="535353"/>
                </a:solidFill>
              </a:rPr>
              <a:t>•</a:t>
            </a:r>
            <a:r>
              <a:rPr lang="en-US" sz="1400" dirty="0" smtClean="0"/>
              <a:t> is commonly defined</a:t>
            </a:r>
          </a:p>
          <a:p>
            <a:r>
              <a:rPr lang="en-US" sz="1400" dirty="0" smtClean="0">
                <a:solidFill>
                  <a:srgbClr val="535353"/>
                </a:solidFill>
              </a:rPr>
              <a:t>•</a:t>
            </a:r>
            <a:r>
              <a:rPr lang="en-US" sz="1400" dirty="0" smtClean="0"/>
              <a:t> as the totality of everything</a:t>
            </a:r>
          </a:p>
          <a:p>
            <a:r>
              <a:rPr lang="en-US" sz="1400" dirty="0" smtClean="0">
                <a:solidFill>
                  <a:srgbClr val="535353"/>
                </a:solidFill>
              </a:rPr>
              <a:t>•</a:t>
            </a:r>
            <a:r>
              <a:rPr lang="en-US" sz="1400" dirty="0" smtClean="0"/>
              <a:t> that exists including all physical</a:t>
            </a:r>
          </a:p>
          <a:p>
            <a:r>
              <a:rPr lang="en-US" sz="1400" dirty="0" smtClean="0">
                <a:solidFill>
                  <a:srgbClr val="535353"/>
                </a:solidFill>
              </a:rPr>
              <a:t>•</a:t>
            </a:r>
            <a:r>
              <a:rPr lang="en-US" sz="1400" dirty="0" smtClean="0"/>
              <a:t> matter and energy</a:t>
            </a:r>
            <a:endParaRPr lang="ru-RU" sz="1400" dirty="0">
              <a:solidFill>
                <a:srgbClr val="4A4949"/>
              </a:solidFill>
            </a:endParaRPr>
          </a:p>
        </p:txBody>
      </p:sp>
      <p:sp>
        <p:nvSpPr>
          <p:cNvPr id="19" name="TextBox 18"/>
          <p:cNvSpPr txBox="1"/>
          <p:nvPr/>
        </p:nvSpPr>
        <p:spPr>
          <a:xfrm>
            <a:off x="4604300" y="9667180"/>
            <a:ext cx="1298473" cy="738664"/>
          </a:xfrm>
          <a:prstGeom prst="rect">
            <a:avLst/>
          </a:prstGeom>
          <a:noFill/>
        </p:spPr>
        <p:txBody>
          <a:bodyPr wrap="square" rtlCol="0">
            <a:spAutoFit/>
          </a:bodyPr>
          <a:lstStyle/>
          <a:p>
            <a:pPr algn="r"/>
            <a:r>
              <a:rPr lang="ru-RU" sz="1400" i="1" dirty="0" smtClean="0">
                <a:solidFill>
                  <a:srgbClr val="565756"/>
                </a:solidFill>
              </a:rPr>
              <a:t>тел.:</a:t>
            </a:r>
          </a:p>
          <a:p>
            <a:pPr algn="r"/>
            <a:r>
              <a:rPr lang="en-US" sz="1400" i="1" dirty="0" smtClean="0">
                <a:solidFill>
                  <a:srgbClr val="565756"/>
                </a:solidFill>
              </a:rPr>
              <a:t>e-mail:</a:t>
            </a:r>
          </a:p>
          <a:p>
            <a:pPr algn="r"/>
            <a:r>
              <a:rPr lang="ru-RU" sz="1400" i="1" dirty="0" smtClean="0">
                <a:solidFill>
                  <a:srgbClr val="565756"/>
                </a:solidFill>
              </a:rPr>
              <a:t>сайт:</a:t>
            </a:r>
            <a:endParaRPr lang="ru-RU" sz="1400" i="1" dirty="0">
              <a:solidFill>
                <a:srgbClr val="565756"/>
              </a:solidFill>
            </a:endParaRPr>
          </a:p>
        </p:txBody>
      </p:sp>
      <p:sp>
        <p:nvSpPr>
          <p:cNvPr id="20" name="TextBox 19"/>
          <p:cNvSpPr txBox="1"/>
          <p:nvPr/>
        </p:nvSpPr>
        <p:spPr>
          <a:xfrm>
            <a:off x="5798586" y="9667180"/>
            <a:ext cx="1582445" cy="738664"/>
          </a:xfrm>
          <a:prstGeom prst="rect">
            <a:avLst/>
          </a:prstGeom>
          <a:noFill/>
        </p:spPr>
        <p:txBody>
          <a:bodyPr wrap="square" rtlCol="0">
            <a:spAutoFit/>
          </a:bodyPr>
          <a:lstStyle/>
          <a:p>
            <a:r>
              <a:rPr lang="en-US" sz="1400" i="1" dirty="0" smtClean="0">
                <a:solidFill>
                  <a:srgbClr val="939392"/>
                </a:solidFill>
              </a:rPr>
              <a:t>(495) 226-74-30</a:t>
            </a:r>
          </a:p>
          <a:p>
            <a:r>
              <a:rPr lang="en-US" sz="1400" i="1" dirty="0" smtClean="0">
                <a:solidFill>
                  <a:srgbClr val="939392"/>
                </a:solidFill>
              </a:rPr>
              <a:t>art@prcomm.ru</a:t>
            </a:r>
          </a:p>
          <a:p>
            <a:r>
              <a:rPr lang="en-US" sz="1400" i="1" dirty="0" smtClean="0">
                <a:solidFill>
                  <a:srgbClr val="939392"/>
                </a:solidFill>
              </a:rPr>
              <a:t>www.kit5.ru</a:t>
            </a:r>
            <a:endParaRPr lang="ru-RU" sz="1400" i="1" dirty="0">
              <a:solidFill>
                <a:srgbClr val="939392"/>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406" y="7529070"/>
            <a:ext cx="1880121" cy="1880121"/>
          </a:xfrm>
          <a:prstGeom prst="ellipse">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508" y="7506940"/>
            <a:ext cx="1902251" cy="1902251"/>
          </a:xfrm>
          <a:prstGeom prst="ellipse">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4886" y="7529070"/>
            <a:ext cx="1880121" cy="1880121"/>
          </a:xfrm>
          <a:prstGeom prst="ellipse">
            <a:avLst/>
          </a:prstGeom>
        </p:spPr>
      </p:pic>
      <p:sp>
        <p:nvSpPr>
          <p:cNvPr id="22" name="TextBox 21"/>
          <p:cNvSpPr txBox="1"/>
          <p:nvPr/>
        </p:nvSpPr>
        <p:spPr>
          <a:xfrm>
            <a:off x="854537" y="3618508"/>
            <a:ext cx="5374365" cy="954107"/>
          </a:xfrm>
          <a:prstGeom prst="rect">
            <a:avLst/>
          </a:prstGeom>
          <a:noFill/>
        </p:spPr>
        <p:txBody>
          <a:bodyPr wrap="square" rtlCol="0">
            <a:spAutoFit/>
          </a:bodyPr>
          <a:lstStyle/>
          <a:p>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 (see definitions, below). </a:t>
            </a:r>
            <a:endParaRPr lang="ru-RU" sz="1400" dirty="0">
              <a:solidFill>
                <a:srgbClr val="4A4949"/>
              </a:solidFill>
            </a:endParaRPr>
          </a:p>
        </p:txBody>
      </p:sp>
      <p:cxnSp>
        <p:nvCxnSpPr>
          <p:cNvPr id="12" name="Прямая соединительная линия 11"/>
          <p:cNvCxnSpPr/>
          <p:nvPr/>
        </p:nvCxnSpPr>
        <p:spPr>
          <a:xfrm>
            <a:off x="583324" y="5237476"/>
            <a:ext cx="6977936" cy="0"/>
          </a:xfrm>
          <a:prstGeom prst="line">
            <a:avLst/>
          </a:prstGeom>
          <a:ln w="38100">
            <a:solidFill>
              <a:srgbClr val="ABABAB"/>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83324" y="7218908"/>
            <a:ext cx="6977936" cy="0"/>
          </a:xfrm>
          <a:prstGeom prst="line">
            <a:avLst/>
          </a:prstGeom>
          <a:ln w="38100">
            <a:solidFill>
              <a:srgbClr val="ABABAB"/>
            </a:solidFill>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854537" y="2700688"/>
            <a:ext cx="6224180" cy="830788"/>
          </a:xfrm>
          <a:prstGeom prst="rect">
            <a:avLst/>
          </a:prstGeom>
          <a:gradFill>
            <a:gsLst>
              <a:gs pos="0">
                <a:srgbClr val="E8E8E8"/>
              </a:gs>
              <a:gs pos="100000">
                <a:srgbClr val="ABAB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1006088" y="2779123"/>
            <a:ext cx="4998694" cy="646331"/>
          </a:xfrm>
          <a:prstGeom prst="rect">
            <a:avLst/>
          </a:prstGeom>
          <a:noFill/>
        </p:spPr>
        <p:txBody>
          <a:bodyPr wrap="square" rtlCol="0">
            <a:spAutoFit/>
          </a:bodyPr>
          <a:lstStyle/>
          <a:p>
            <a:r>
              <a:rPr lang="ru-RU" sz="1800" b="1" i="1" dirty="0">
                <a:solidFill>
                  <a:schemeClr val="tx1">
                    <a:lumMod val="75000"/>
                    <a:lumOff val="25000"/>
                  </a:schemeClr>
                </a:solidFill>
              </a:rPr>
              <a:t>несколько важных слов, которые стоит</a:t>
            </a:r>
          </a:p>
          <a:p>
            <a:r>
              <a:rPr lang="ru-RU" sz="1800" b="1" i="1" dirty="0">
                <a:solidFill>
                  <a:schemeClr val="tx1">
                    <a:lumMod val="75000"/>
                    <a:lumOff val="25000"/>
                  </a:schemeClr>
                </a:solidFill>
              </a:rPr>
              <a:t>выделить (их прочтут)</a:t>
            </a:r>
            <a:endParaRPr lang="ru-RU" sz="1800" b="1" dirty="0">
              <a:solidFill>
                <a:schemeClr val="tx1">
                  <a:lumMod val="75000"/>
                  <a:lumOff val="25000"/>
                </a:schemeClr>
              </a:solidFill>
            </a:endParaRPr>
          </a:p>
        </p:txBody>
      </p:sp>
      <p:sp>
        <p:nvSpPr>
          <p:cNvPr id="28" name="TextBox 27"/>
          <p:cNvSpPr txBox="1"/>
          <p:nvPr/>
        </p:nvSpPr>
        <p:spPr>
          <a:xfrm>
            <a:off x="4734838" y="5778748"/>
            <a:ext cx="2127495" cy="677108"/>
          </a:xfrm>
          <a:prstGeom prst="rect">
            <a:avLst/>
          </a:prstGeom>
          <a:noFill/>
        </p:spPr>
        <p:txBody>
          <a:bodyPr wrap="square" rtlCol="0">
            <a:spAutoFit/>
          </a:bodyPr>
          <a:lstStyle/>
          <a:p>
            <a:r>
              <a:rPr lang="ru-RU" sz="2400" b="1" i="1" dirty="0" smtClean="0">
                <a:solidFill>
                  <a:srgbClr val="535353"/>
                </a:solidFill>
              </a:rPr>
              <a:t>Стоимость:</a:t>
            </a:r>
            <a:endParaRPr lang="ru-RU" sz="3600" b="1" i="1" dirty="0" smtClean="0">
              <a:solidFill>
                <a:srgbClr val="535353"/>
              </a:solidFill>
            </a:endParaRPr>
          </a:p>
          <a:p>
            <a:r>
              <a:rPr lang="ru-RU" sz="1400" b="1" i="1" dirty="0" smtClean="0">
                <a:solidFill>
                  <a:schemeClr val="tx1">
                    <a:lumMod val="50000"/>
                    <a:lumOff val="50000"/>
                  </a:schemeClr>
                </a:solidFill>
              </a:rPr>
              <a:t>от 74 000 руб.</a:t>
            </a:r>
            <a:endParaRPr lang="ru-RU" sz="1400" b="1" dirty="0">
              <a:solidFill>
                <a:schemeClr val="tx1">
                  <a:lumMod val="50000"/>
                  <a:lumOff val="50000"/>
                </a:schemeClr>
              </a:solidFill>
            </a:endParaRPr>
          </a:p>
        </p:txBody>
      </p:sp>
    </p:spTree>
    <p:extLst>
      <p:ext uri="{BB962C8B-B14F-4D97-AF65-F5344CB8AC3E}">
        <p14:creationId xmlns:p14="http://schemas.microsoft.com/office/powerpoint/2010/main" val="324045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607150"/>
            <a:ext cx="7561260" cy="3555974"/>
          </a:xfrm>
          <a:prstGeom prst="rect">
            <a:avLst/>
          </a:prstGeom>
          <a:gradFill>
            <a:gsLst>
              <a:gs pos="0">
                <a:srgbClr val="E8E8E8"/>
              </a:gs>
              <a:gs pos="100000">
                <a:srgbClr val="ABAB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58743" y="6363950"/>
            <a:ext cx="6462248" cy="73145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59252" y="378148"/>
            <a:ext cx="4120413" cy="584775"/>
          </a:xfrm>
          <a:prstGeom prst="rect">
            <a:avLst/>
          </a:prstGeom>
          <a:noFill/>
        </p:spPr>
        <p:txBody>
          <a:bodyPr wrap="square" rtlCol="0">
            <a:spAutoFit/>
          </a:bodyPr>
          <a:lstStyle/>
          <a:p>
            <a:r>
              <a:rPr lang="ru-RU" sz="3200" b="1" dirty="0">
                <a:solidFill>
                  <a:srgbClr val="4A4949"/>
                </a:solidFill>
              </a:rPr>
              <a:t>Смелый </a:t>
            </a:r>
            <a:r>
              <a:rPr lang="ru-RU" sz="3200" b="1" dirty="0" err="1" smtClean="0">
                <a:solidFill>
                  <a:srgbClr val="4A4949"/>
                </a:solidFill>
              </a:rPr>
              <a:t>корпоратив</a:t>
            </a:r>
            <a:endParaRPr lang="en-US" sz="3200" b="1" dirty="0" smtClean="0">
              <a:solidFill>
                <a:srgbClr val="4A4949"/>
              </a:solidFill>
            </a:endParaRPr>
          </a:p>
        </p:txBody>
      </p:sp>
      <p:sp>
        <p:nvSpPr>
          <p:cNvPr id="11" name="TextBox 10"/>
          <p:cNvSpPr txBox="1"/>
          <p:nvPr/>
        </p:nvSpPr>
        <p:spPr>
          <a:xfrm>
            <a:off x="558743" y="6363523"/>
            <a:ext cx="6255828" cy="646331"/>
          </a:xfrm>
          <a:prstGeom prst="rect">
            <a:avLst/>
          </a:prstGeom>
          <a:noFill/>
        </p:spPr>
        <p:txBody>
          <a:bodyPr wrap="square" rtlCol="0">
            <a:spAutoFit/>
          </a:bodyPr>
          <a:lstStyle/>
          <a:p>
            <a:r>
              <a:rPr lang="ru-RU" sz="1800" i="1" dirty="0">
                <a:solidFill>
                  <a:srgbClr val="4A4949"/>
                </a:solidFill>
              </a:rPr>
              <a:t>даже не мог представить, насколько </a:t>
            </a:r>
            <a:r>
              <a:rPr lang="ru-RU" sz="1800" i="1" dirty="0" smtClean="0">
                <a:solidFill>
                  <a:srgbClr val="4A4949"/>
                </a:solidFill>
              </a:rPr>
              <a:t>это</a:t>
            </a:r>
            <a:r>
              <a:rPr lang="en-US" sz="1800" i="1" dirty="0" smtClean="0">
                <a:solidFill>
                  <a:srgbClr val="4A4949"/>
                </a:solidFill>
              </a:rPr>
              <a:t> </a:t>
            </a:r>
            <a:r>
              <a:rPr lang="ru-RU" sz="1800" i="1" dirty="0" smtClean="0">
                <a:solidFill>
                  <a:srgbClr val="4A4949"/>
                </a:solidFill>
              </a:rPr>
              <a:t>может </a:t>
            </a:r>
            <a:r>
              <a:rPr lang="ru-RU" sz="1800" i="1" dirty="0">
                <a:solidFill>
                  <a:srgbClr val="4A4949"/>
                </a:solidFill>
              </a:rPr>
              <a:t>быть интересно</a:t>
            </a:r>
            <a:endParaRPr lang="ru-RU" sz="1800" dirty="0">
              <a:solidFill>
                <a:srgbClr val="4A4949"/>
              </a:solidFill>
            </a:endParaRPr>
          </a:p>
        </p:txBody>
      </p:sp>
      <p:sp>
        <p:nvSpPr>
          <p:cNvPr id="16" name="TextBox 15"/>
          <p:cNvSpPr txBox="1"/>
          <p:nvPr/>
        </p:nvSpPr>
        <p:spPr>
          <a:xfrm>
            <a:off x="304356" y="4206616"/>
            <a:ext cx="6510215" cy="954107"/>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a:t>
            </a:r>
            <a:endParaRPr lang="ru-RU" sz="1400" dirty="0">
              <a:solidFill>
                <a:srgbClr val="4A4949"/>
              </a:solidFill>
            </a:endParaRPr>
          </a:p>
        </p:txBody>
      </p:sp>
      <p:sp>
        <p:nvSpPr>
          <p:cNvPr id="19" name="TextBox 18"/>
          <p:cNvSpPr txBox="1"/>
          <p:nvPr/>
        </p:nvSpPr>
        <p:spPr>
          <a:xfrm>
            <a:off x="4676308" y="9720604"/>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20" name="TextBox 19"/>
          <p:cNvSpPr txBox="1"/>
          <p:nvPr/>
        </p:nvSpPr>
        <p:spPr>
          <a:xfrm>
            <a:off x="5870594" y="9720604"/>
            <a:ext cx="1582445" cy="738664"/>
          </a:xfrm>
          <a:prstGeom prst="rect">
            <a:avLst/>
          </a:prstGeom>
          <a:noFill/>
        </p:spPr>
        <p:txBody>
          <a:bodyPr wrap="square" rtlCol="0">
            <a:spAutoFit/>
          </a:bodyPr>
          <a:lstStyle/>
          <a:p>
            <a:r>
              <a:rPr lang="en-US" sz="1400" i="1" dirty="0" smtClean="0">
                <a:solidFill>
                  <a:schemeClr val="tx1">
                    <a:lumMod val="65000"/>
                    <a:lumOff val="35000"/>
                  </a:schemeClr>
                </a:solidFill>
              </a:rPr>
              <a:t>(495) 226-74-30</a:t>
            </a:r>
          </a:p>
          <a:p>
            <a:r>
              <a:rPr lang="en-US" sz="1400" i="1" dirty="0" smtClean="0">
                <a:solidFill>
                  <a:schemeClr val="tx1">
                    <a:lumMod val="65000"/>
                    <a:lumOff val="35000"/>
                  </a:schemeClr>
                </a:solidFill>
              </a:rPr>
              <a:t>art@prcomm.ru</a:t>
            </a:r>
          </a:p>
          <a:p>
            <a:r>
              <a:rPr lang="en-US" sz="1400" i="1" dirty="0" smtClean="0">
                <a:solidFill>
                  <a:schemeClr val="tx1">
                    <a:lumMod val="65000"/>
                    <a:lumOff val="35000"/>
                  </a:schemeClr>
                </a:solidFill>
              </a:rPr>
              <a:t>www.kit5.ru</a:t>
            </a:r>
            <a:endParaRPr lang="ru-RU" sz="1400" i="1" dirty="0">
              <a:solidFill>
                <a:schemeClr val="tx1">
                  <a:lumMod val="65000"/>
                  <a:lumOff val="35000"/>
                </a:schemeClr>
              </a:solidFill>
            </a:endParaRPr>
          </a:p>
        </p:txBody>
      </p:sp>
      <p:sp>
        <p:nvSpPr>
          <p:cNvPr id="21" name="TextBox 20"/>
          <p:cNvSpPr txBox="1"/>
          <p:nvPr/>
        </p:nvSpPr>
        <p:spPr>
          <a:xfrm>
            <a:off x="438658" y="5717683"/>
            <a:ext cx="4120413" cy="584775"/>
          </a:xfrm>
          <a:prstGeom prst="rect">
            <a:avLst/>
          </a:prstGeom>
          <a:noFill/>
        </p:spPr>
        <p:txBody>
          <a:bodyPr wrap="square" rtlCol="0">
            <a:spAutoFit/>
          </a:bodyPr>
          <a:lstStyle/>
          <a:p>
            <a:r>
              <a:rPr lang="ru-RU" sz="3200" b="1" dirty="0">
                <a:solidFill>
                  <a:srgbClr val="4A4949"/>
                </a:solidFill>
              </a:rPr>
              <a:t>Отзыв заказчика</a:t>
            </a:r>
            <a:endParaRPr lang="ru-RU" sz="3200" i="1" dirty="0">
              <a:solidFill>
                <a:srgbClr val="4A4949"/>
              </a:solidFill>
            </a:endParaRPr>
          </a:p>
        </p:txBody>
      </p:sp>
      <p:sp>
        <p:nvSpPr>
          <p:cNvPr id="22" name="TextBox 21"/>
          <p:cNvSpPr txBox="1"/>
          <p:nvPr/>
        </p:nvSpPr>
        <p:spPr>
          <a:xfrm>
            <a:off x="2208199" y="7468337"/>
            <a:ext cx="4668776" cy="784830"/>
          </a:xfrm>
          <a:prstGeom prst="rect">
            <a:avLst/>
          </a:prstGeom>
          <a:noFill/>
        </p:spPr>
        <p:txBody>
          <a:bodyPr wrap="square" rtlCol="0">
            <a:spAutoFit/>
          </a:bodyPr>
          <a:lstStyle/>
          <a:p>
            <a:r>
              <a:rPr lang="en-US" sz="1500" dirty="0" smtClean="0">
                <a:solidFill>
                  <a:schemeClr val="tx1">
                    <a:lumMod val="85000"/>
                    <a:lumOff val="15000"/>
                  </a:schemeClr>
                </a:solidFill>
              </a:rPr>
              <a:t>The universe is commonly defined as the totality of everything that exists including all physical matter and energy, the planets, stars, galaxies, and the</a:t>
            </a:r>
            <a:endParaRPr lang="ru-RU" sz="1500" dirty="0">
              <a:solidFill>
                <a:schemeClr val="tx1">
                  <a:lumMod val="85000"/>
                  <a:lumOff val="15000"/>
                </a:schemeClr>
              </a:solidFill>
            </a:endParaRPr>
          </a:p>
        </p:txBody>
      </p:sp>
      <p:sp>
        <p:nvSpPr>
          <p:cNvPr id="25" name="TextBox 24"/>
          <p:cNvSpPr txBox="1"/>
          <p:nvPr/>
        </p:nvSpPr>
        <p:spPr>
          <a:xfrm>
            <a:off x="610973" y="8587060"/>
            <a:ext cx="1264564" cy="461665"/>
          </a:xfrm>
          <a:prstGeom prst="rect">
            <a:avLst/>
          </a:prstGeom>
          <a:noFill/>
        </p:spPr>
        <p:txBody>
          <a:bodyPr wrap="square" rtlCol="0">
            <a:spAutoFit/>
          </a:bodyPr>
          <a:lstStyle/>
          <a:p>
            <a:pPr algn="ctr"/>
            <a:r>
              <a:rPr lang="ru-RU" sz="1200" i="1" dirty="0">
                <a:solidFill>
                  <a:schemeClr val="bg1"/>
                </a:solidFill>
              </a:rPr>
              <a:t>Сергей Жуков, владелец банка</a:t>
            </a: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54" y="7218908"/>
            <a:ext cx="1345172" cy="1345172"/>
          </a:xfrm>
          <a:prstGeom prst="ellipse">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969" y="1146332"/>
            <a:ext cx="1993933" cy="263771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5180" y="1146331"/>
            <a:ext cx="960772" cy="1271083"/>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627" y="1146332"/>
            <a:ext cx="2020006" cy="1271082"/>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3452" y="2548128"/>
            <a:ext cx="3063181" cy="1235917"/>
          </a:xfrm>
          <a:prstGeom prst="rect">
            <a:avLst/>
          </a:prstGeom>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6756" y="1146332"/>
            <a:ext cx="1542140" cy="2637713"/>
          </a:xfrm>
          <a:prstGeom prst="rect">
            <a:avLst/>
          </a:prstGeom>
        </p:spPr>
      </p:pic>
      <p:sp>
        <p:nvSpPr>
          <p:cNvPr id="23" name="Прямоугольник 22"/>
          <p:cNvSpPr/>
          <p:nvPr/>
        </p:nvSpPr>
        <p:spPr>
          <a:xfrm>
            <a:off x="357969" y="3215195"/>
            <a:ext cx="1993933" cy="56885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2481417" y="3339768"/>
            <a:ext cx="3055216" cy="444277"/>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465180" y="2034332"/>
            <a:ext cx="960772" cy="38308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3516627" y="1890316"/>
            <a:ext cx="2020006" cy="527098"/>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5626756" y="2970436"/>
            <a:ext cx="1527608" cy="81360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p:cNvSpPr txBox="1"/>
          <p:nvPr/>
        </p:nvSpPr>
        <p:spPr>
          <a:xfrm>
            <a:off x="5653878" y="2970436"/>
            <a:ext cx="1515018" cy="738664"/>
          </a:xfrm>
          <a:prstGeom prst="rect">
            <a:avLst/>
          </a:prstGeom>
          <a:noFill/>
        </p:spPr>
        <p:txBody>
          <a:bodyPr wrap="square" rtlCol="0">
            <a:spAutoFit/>
          </a:bodyPr>
          <a:lstStyle/>
          <a:p>
            <a:r>
              <a:rPr lang="en-US" sz="1400" i="1" dirty="0">
                <a:solidFill>
                  <a:schemeClr val="bg1"/>
                </a:solidFill>
              </a:rPr>
              <a:t>all physical matter and energy, the planets</a:t>
            </a:r>
            <a:endParaRPr lang="ru-RU" sz="1400" dirty="0">
              <a:solidFill>
                <a:schemeClr val="bg1"/>
              </a:solidFill>
            </a:endParaRPr>
          </a:p>
        </p:txBody>
      </p:sp>
      <p:sp>
        <p:nvSpPr>
          <p:cNvPr id="38" name="TextBox 37"/>
          <p:cNvSpPr txBox="1"/>
          <p:nvPr/>
        </p:nvSpPr>
        <p:spPr>
          <a:xfrm>
            <a:off x="2522038" y="3382739"/>
            <a:ext cx="2803505" cy="307777"/>
          </a:xfrm>
          <a:prstGeom prst="rect">
            <a:avLst/>
          </a:prstGeom>
          <a:noFill/>
        </p:spPr>
        <p:txBody>
          <a:bodyPr wrap="square" rtlCol="0">
            <a:spAutoFit/>
          </a:bodyPr>
          <a:lstStyle/>
          <a:p>
            <a:r>
              <a:rPr lang="en-US" sz="1400" i="1" dirty="0">
                <a:solidFill>
                  <a:schemeClr val="bg1"/>
                </a:solidFill>
              </a:rPr>
              <a:t>all physical matter and energy</a:t>
            </a:r>
            <a:endParaRPr lang="ru-RU" sz="1400" dirty="0">
              <a:solidFill>
                <a:schemeClr val="bg1"/>
              </a:solidFill>
            </a:endParaRPr>
          </a:p>
        </p:txBody>
      </p:sp>
      <p:sp>
        <p:nvSpPr>
          <p:cNvPr id="39" name="TextBox 38"/>
          <p:cNvSpPr txBox="1"/>
          <p:nvPr/>
        </p:nvSpPr>
        <p:spPr>
          <a:xfrm>
            <a:off x="3559464" y="1890316"/>
            <a:ext cx="1877352" cy="523220"/>
          </a:xfrm>
          <a:prstGeom prst="rect">
            <a:avLst/>
          </a:prstGeom>
          <a:noFill/>
        </p:spPr>
        <p:txBody>
          <a:bodyPr wrap="square" rtlCol="0">
            <a:spAutoFit/>
          </a:bodyPr>
          <a:lstStyle/>
          <a:p>
            <a:r>
              <a:rPr lang="en-US" sz="1400" i="1" dirty="0">
                <a:solidFill>
                  <a:schemeClr val="bg1"/>
                </a:solidFill>
              </a:rPr>
              <a:t>all physical matter and energy, the planets</a:t>
            </a:r>
            <a:endParaRPr lang="ru-RU" sz="1400" dirty="0">
              <a:solidFill>
                <a:schemeClr val="bg1"/>
              </a:solidFill>
            </a:endParaRPr>
          </a:p>
        </p:txBody>
      </p:sp>
      <p:sp>
        <p:nvSpPr>
          <p:cNvPr id="40" name="TextBox 39"/>
          <p:cNvSpPr txBox="1"/>
          <p:nvPr/>
        </p:nvSpPr>
        <p:spPr>
          <a:xfrm>
            <a:off x="2449067" y="2071464"/>
            <a:ext cx="1043175" cy="307777"/>
          </a:xfrm>
          <a:prstGeom prst="rect">
            <a:avLst/>
          </a:prstGeom>
          <a:noFill/>
        </p:spPr>
        <p:txBody>
          <a:bodyPr wrap="square" rtlCol="0">
            <a:spAutoFit/>
          </a:bodyPr>
          <a:lstStyle/>
          <a:p>
            <a:r>
              <a:rPr lang="en-US" sz="1400" i="1" dirty="0">
                <a:solidFill>
                  <a:schemeClr val="bg1"/>
                </a:solidFill>
              </a:rPr>
              <a:t>all physical</a:t>
            </a:r>
            <a:endParaRPr lang="ru-RU" sz="1400" dirty="0">
              <a:solidFill>
                <a:schemeClr val="bg1"/>
              </a:solidFill>
            </a:endParaRPr>
          </a:p>
        </p:txBody>
      </p:sp>
      <p:sp>
        <p:nvSpPr>
          <p:cNvPr id="41" name="TextBox 40"/>
          <p:cNvSpPr txBox="1"/>
          <p:nvPr/>
        </p:nvSpPr>
        <p:spPr>
          <a:xfrm>
            <a:off x="438658" y="3215195"/>
            <a:ext cx="1865629" cy="523220"/>
          </a:xfrm>
          <a:prstGeom prst="rect">
            <a:avLst/>
          </a:prstGeom>
          <a:noFill/>
        </p:spPr>
        <p:txBody>
          <a:bodyPr wrap="square" rtlCol="0">
            <a:spAutoFit/>
          </a:bodyPr>
          <a:lstStyle/>
          <a:p>
            <a:r>
              <a:rPr lang="en-US" sz="1400" i="1" dirty="0">
                <a:solidFill>
                  <a:schemeClr val="bg1"/>
                </a:solidFill>
              </a:rPr>
              <a:t>all physical matter and energy, the planets</a:t>
            </a:r>
            <a:endParaRPr lang="ru-RU" sz="1400" dirty="0">
              <a:solidFill>
                <a:schemeClr val="bg1"/>
              </a:solidFill>
            </a:endParaRPr>
          </a:p>
        </p:txBody>
      </p:sp>
    </p:spTree>
    <p:extLst>
      <p:ext uri="{BB962C8B-B14F-4D97-AF65-F5344CB8AC3E}">
        <p14:creationId xmlns:p14="http://schemas.microsoft.com/office/powerpoint/2010/main" val="409276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Овал 31"/>
          <p:cNvSpPr/>
          <p:nvPr/>
        </p:nvSpPr>
        <p:spPr>
          <a:xfrm>
            <a:off x="654931" y="8086483"/>
            <a:ext cx="711535" cy="711535"/>
          </a:xfrm>
          <a:prstGeom prst="ellipse">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609457" y="6639906"/>
            <a:ext cx="711535" cy="711535"/>
          </a:xfrm>
          <a:prstGeom prst="ellipse">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654931" y="5130676"/>
            <a:ext cx="711535" cy="711535"/>
          </a:xfrm>
          <a:prstGeom prst="ellipse">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646386" y="3780995"/>
            <a:ext cx="711535" cy="711535"/>
          </a:xfrm>
          <a:prstGeom prst="ellipse">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Овал 1"/>
          <p:cNvSpPr/>
          <p:nvPr/>
        </p:nvSpPr>
        <p:spPr>
          <a:xfrm>
            <a:off x="620824" y="2466380"/>
            <a:ext cx="711535" cy="711535"/>
          </a:xfrm>
          <a:prstGeom prst="ellipse">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TextBox 70"/>
          <p:cNvSpPr txBox="1"/>
          <p:nvPr/>
        </p:nvSpPr>
        <p:spPr>
          <a:xfrm>
            <a:off x="600912" y="6303673"/>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4</a:t>
            </a:r>
            <a:endParaRPr lang="ru-RU" sz="7200" i="1" dirty="0">
              <a:solidFill>
                <a:schemeClr val="bg1"/>
              </a:solidFill>
              <a:latin typeface="Georgia" pitchFamily="18" charset="0"/>
            </a:endParaRPr>
          </a:p>
        </p:txBody>
      </p:sp>
      <p:sp>
        <p:nvSpPr>
          <p:cNvPr id="11" name="TextBox 10"/>
          <p:cNvSpPr txBox="1"/>
          <p:nvPr/>
        </p:nvSpPr>
        <p:spPr>
          <a:xfrm>
            <a:off x="718394" y="2178348"/>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1</a:t>
            </a:r>
            <a:endParaRPr lang="ru-RU" sz="7200" i="1" dirty="0">
              <a:solidFill>
                <a:schemeClr val="bg1"/>
              </a:solidFill>
              <a:latin typeface="Georgia" pitchFamily="18" charset="0"/>
            </a:endParaRPr>
          </a:p>
        </p:txBody>
      </p:sp>
      <p:sp>
        <p:nvSpPr>
          <p:cNvPr id="63" name="TextBox 62"/>
          <p:cNvSpPr txBox="1"/>
          <p:nvPr/>
        </p:nvSpPr>
        <p:spPr>
          <a:xfrm>
            <a:off x="709849" y="3508225"/>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2</a:t>
            </a:r>
            <a:endParaRPr lang="ru-RU" sz="7200" i="1" dirty="0">
              <a:solidFill>
                <a:schemeClr val="bg1"/>
              </a:solidFill>
              <a:latin typeface="Georgia" pitchFamily="18" charset="0"/>
            </a:endParaRPr>
          </a:p>
        </p:txBody>
      </p:sp>
      <p:sp>
        <p:nvSpPr>
          <p:cNvPr id="67" name="TextBox 66"/>
          <p:cNvSpPr txBox="1"/>
          <p:nvPr/>
        </p:nvSpPr>
        <p:spPr>
          <a:xfrm>
            <a:off x="718394" y="4722435"/>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3</a:t>
            </a:r>
            <a:endParaRPr lang="ru-RU" sz="7200" i="1" dirty="0">
              <a:solidFill>
                <a:schemeClr val="bg1"/>
              </a:solidFill>
              <a:latin typeface="Georgia" pitchFamily="18" charset="0"/>
            </a:endParaRPr>
          </a:p>
        </p:txBody>
      </p:sp>
      <p:sp>
        <p:nvSpPr>
          <p:cNvPr id="75" name="TextBox 74"/>
          <p:cNvSpPr txBox="1"/>
          <p:nvPr/>
        </p:nvSpPr>
        <p:spPr>
          <a:xfrm>
            <a:off x="757215" y="7701550"/>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5</a:t>
            </a:r>
            <a:endParaRPr lang="ru-RU" sz="7200" i="1" dirty="0">
              <a:solidFill>
                <a:schemeClr val="bg1"/>
              </a:solidFill>
              <a:latin typeface="Georgia" pitchFamily="18" charset="0"/>
            </a:endParaRPr>
          </a:p>
        </p:txBody>
      </p:sp>
      <p:sp>
        <p:nvSpPr>
          <p:cNvPr id="5" name="Прямоугольник 4"/>
          <p:cNvSpPr/>
          <p:nvPr/>
        </p:nvSpPr>
        <p:spPr>
          <a:xfrm>
            <a:off x="0" y="370951"/>
            <a:ext cx="7597475" cy="1519365"/>
          </a:xfrm>
          <a:prstGeom prst="rect">
            <a:avLst/>
          </a:prstGeom>
          <a:gradFill>
            <a:gsLst>
              <a:gs pos="0">
                <a:srgbClr val="E8E8E8"/>
              </a:gs>
              <a:gs pos="100000">
                <a:srgbClr val="ABAB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52239" y="466558"/>
            <a:ext cx="6454443" cy="923330"/>
          </a:xfrm>
          <a:prstGeom prst="rect">
            <a:avLst/>
          </a:prstGeom>
          <a:noFill/>
        </p:spPr>
        <p:txBody>
          <a:bodyPr wrap="square" rtlCol="0">
            <a:spAutoFit/>
          </a:bodyPr>
          <a:lstStyle/>
          <a:p>
            <a:r>
              <a:rPr lang="ru-RU" sz="5400" b="1" dirty="0">
                <a:solidFill>
                  <a:schemeClr val="tx1">
                    <a:lumMod val="75000"/>
                    <a:lumOff val="25000"/>
                  </a:schemeClr>
                </a:solidFill>
              </a:rPr>
              <a:t>Почему мы лучшие?</a:t>
            </a:r>
          </a:p>
        </p:txBody>
      </p:sp>
      <p:sp>
        <p:nvSpPr>
          <p:cNvPr id="3" name="TextBox 2"/>
          <p:cNvSpPr txBox="1"/>
          <p:nvPr/>
        </p:nvSpPr>
        <p:spPr>
          <a:xfrm>
            <a:off x="252239" y="1309465"/>
            <a:ext cx="6562137" cy="353943"/>
          </a:xfrm>
          <a:prstGeom prst="rect">
            <a:avLst/>
          </a:prstGeom>
          <a:noFill/>
        </p:spPr>
        <p:txBody>
          <a:bodyPr wrap="square" rtlCol="0">
            <a:spAutoFit/>
          </a:bodyPr>
          <a:lstStyle/>
          <a:p>
            <a:r>
              <a:rPr lang="ru-RU" sz="1700" i="1" dirty="0">
                <a:solidFill>
                  <a:schemeClr val="bg1"/>
                </a:solidFill>
              </a:rPr>
              <a:t>основной </a:t>
            </a:r>
            <a:r>
              <a:rPr lang="ru-RU" sz="1700" i="1" dirty="0" smtClean="0">
                <a:solidFill>
                  <a:schemeClr val="bg1"/>
                </a:solidFill>
              </a:rPr>
              <a:t>тезис (его прочтут)</a:t>
            </a:r>
            <a:endParaRPr lang="ru-RU" sz="1700" i="1" dirty="0">
              <a:solidFill>
                <a:schemeClr val="bg1"/>
              </a:solidFill>
            </a:endParaRPr>
          </a:p>
        </p:txBody>
      </p:sp>
      <p:sp>
        <p:nvSpPr>
          <p:cNvPr id="36" name="TextBox 35"/>
          <p:cNvSpPr txBox="1"/>
          <p:nvPr/>
        </p:nvSpPr>
        <p:spPr>
          <a:xfrm>
            <a:off x="4676308" y="9720604"/>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37" name="TextBox 36"/>
          <p:cNvSpPr txBox="1"/>
          <p:nvPr/>
        </p:nvSpPr>
        <p:spPr>
          <a:xfrm>
            <a:off x="5870594" y="9720604"/>
            <a:ext cx="1582445" cy="738664"/>
          </a:xfrm>
          <a:prstGeom prst="rect">
            <a:avLst/>
          </a:prstGeom>
          <a:noFill/>
        </p:spPr>
        <p:txBody>
          <a:bodyPr wrap="square" rtlCol="0">
            <a:spAutoFit/>
          </a:bodyPr>
          <a:lstStyle/>
          <a:p>
            <a:r>
              <a:rPr lang="en-US" sz="1400" i="1" dirty="0" smtClean="0">
                <a:solidFill>
                  <a:schemeClr val="tx1">
                    <a:lumMod val="50000"/>
                    <a:lumOff val="50000"/>
                  </a:schemeClr>
                </a:solidFill>
              </a:rPr>
              <a:t>(495) 226-74-30</a:t>
            </a:r>
          </a:p>
          <a:p>
            <a:r>
              <a:rPr lang="en-US" sz="1400" i="1" dirty="0" smtClean="0">
                <a:solidFill>
                  <a:schemeClr val="tx1">
                    <a:lumMod val="50000"/>
                    <a:lumOff val="50000"/>
                  </a:schemeClr>
                </a:solidFill>
              </a:rPr>
              <a:t>art@prcomm.ru</a:t>
            </a:r>
          </a:p>
          <a:p>
            <a:r>
              <a:rPr lang="en-US" sz="1400" i="1" dirty="0" smtClean="0">
                <a:solidFill>
                  <a:schemeClr val="tx1">
                    <a:lumMod val="50000"/>
                    <a:lumOff val="50000"/>
                  </a:schemeClr>
                </a:solidFill>
              </a:rPr>
              <a:t>www.kit5.ru</a:t>
            </a:r>
            <a:endParaRPr lang="ru-RU" sz="1400" i="1" dirty="0">
              <a:solidFill>
                <a:schemeClr val="tx1">
                  <a:lumMod val="50000"/>
                  <a:lumOff val="50000"/>
                </a:schemeClr>
              </a:solidFill>
            </a:endParaRPr>
          </a:p>
        </p:txBody>
      </p:sp>
      <p:sp>
        <p:nvSpPr>
          <p:cNvPr id="12" name="TextBox 11"/>
          <p:cNvSpPr txBox="1"/>
          <p:nvPr/>
        </p:nvSpPr>
        <p:spPr>
          <a:xfrm>
            <a:off x="1476375" y="2394372"/>
            <a:ext cx="5113433" cy="400110"/>
          </a:xfrm>
          <a:prstGeom prst="rect">
            <a:avLst/>
          </a:prstGeom>
          <a:noFill/>
        </p:spPr>
        <p:txBody>
          <a:bodyPr wrap="square" rtlCol="0">
            <a:spAutoFit/>
          </a:bodyPr>
          <a:lstStyle/>
          <a:p>
            <a:r>
              <a:rPr lang="ru-RU" b="1" i="1" dirty="0">
                <a:solidFill>
                  <a:schemeClr val="tx1">
                    <a:lumMod val="75000"/>
                    <a:lumOff val="25000"/>
                  </a:schemeClr>
                </a:solidFill>
              </a:rPr>
              <a:t>Мы предлагаем Вам лучший товар</a:t>
            </a:r>
          </a:p>
        </p:txBody>
      </p:sp>
      <p:sp>
        <p:nvSpPr>
          <p:cNvPr id="64" name="TextBox 63"/>
          <p:cNvSpPr txBox="1"/>
          <p:nvPr/>
        </p:nvSpPr>
        <p:spPr>
          <a:xfrm>
            <a:off x="1521947" y="3806131"/>
            <a:ext cx="5113433" cy="400110"/>
          </a:xfrm>
          <a:prstGeom prst="rect">
            <a:avLst/>
          </a:prstGeom>
          <a:noFill/>
        </p:spPr>
        <p:txBody>
          <a:bodyPr wrap="square" rtlCol="0">
            <a:spAutoFit/>
          </a:bodyPr>
          <a:lstStyle/>
          <a:p>
            <a:r>
              <a:rPr lang="ru-RU" b="1" i="1" dirty="0">
                <a:solidFill>
                  <a:schemeClr val="tx1">
                    <a:lumMod val="75000"/>
                    <a:lumOff val="25000"/>
                  </a:schemeClr>
                </a:solidFill>
              </a:rPr>
              <a:t>У нас лучшие цены на рынке</a:t>
            </a:r>
          </a:p>
        </p:txBody>
      </p:sp>
      <p:sp>
        <p:nvSpPr>
          <p:cNvPr id="68" name="TextBox 67"/>
          <p:cNvSpPr txBox="1"/>
          <p:nvPr/>
        </p:nvSpPr>
        <p:spPr>
          <a:xfrm>
            <a:off x="1586344" y="4953340"/>
            <a:ext cx="5113433" cy="707886"/>
          </a:xfrm>
          <a:prstGeom prst="rect">
            <a:avLst/>
          </a:prstGeom>
          <a:noFill/>
        </p:spPr>
        <p:txBody>
          <a:bodyPr wrap="square" rtlCol="0">
            <a:spAutoFit/>
          </a:bodyPr>
          <a:lstStyle/>
          <a:p>
            <a:r>
              <a:rPr lang="ru-RU" b="1" i="1" dirty="0">
                <a:solidFill>
                  <a:schemeClr val="tx1">
                    <a:lumMod val="75000"/>
                    <a:lumOff val="25000"/>
                  </a:schemeClr>
                </a:solidFill>
              </a:rPr>
              <a:t>У нас надежные поставщики и гарантия качества товара</a:t>
            </a:r>
          </a:p>
        </p:txBody>
      </p:sp>
      <p:sp>
        <p:nvSpPr>
          <p:cNvPr id="72" name="TextBox 71"/>
          <p:cNvSpPr txBox="1"/>
          <p:nvPr/>
        </p:nvSpPr>
        <p:spPr>
          <a:xfrm>
            <a:off x="1586343" y="6547656"/>
            <a:ext cx="5113433" cy="400110"/>
          </a:xfrm>
          <a:prstGeom prst="rect">
            <a:avLst/>
          </a:prstGeom>
          <a:noFill/>
        </p:spPr>
        <p:txBody>
          <a:bodyPr wrap="square" rtlCol="0">
            <a:spAutoFit/>
          </a:bodyPr>
          <a:lstStyle/>
          <a:p>
            <a:r>
              <a:rPr lang="ru-RU" b="1" i="1" dirty="0">
                <a:solidFill>
                  <a:schemeClr val="tx1">
                    <a:lumMod val="75000"/>
                    <a:lumOff val="25000"/>
                  </a:schemeClr>
                </a:solidFill>
              </a:rPr>
              <a:t>экономия вашего времени</a:t>
            </a:r>
          </a:p>
        </p:txBody>
      </p:sp>
      <p:sp>
        <p:nvSpPr>
          <p:cNvPr id="76" name="TextBox 75"/>
          <p:cNvSpPr txBox="1"/>
          <p:nvPr/>
        </p:nvSpPr>
        <p:spPr>
          <a:xfrm>
            <a:off x="1593249" y="8015507"/>
            <a:ext cx="5113433" cy="400110"/>
          </a:xfrm>
          <a:prstGeom prst="rect">
            <a:avLst/>
          </a:prstGeom>
          <a:noFill/>
        </p:spPr>
        <p:txBody>
          <a:bodyPr wrap="square" rtlCol="0">
            <a:spAutoFit/>
          </a:bodyPr>
          <a:lstStyle/>
          <a:p>
            <a:r>
              <a:rPr lang="ru-RU" b="1" i="1" dirty="0">
                <a:solidFill>
                  <a:schemeClr val="tx1">
                    <a:lumMod val="75000"/>
                    <a:lumOff val="25000"/>
                  </a:schemeClr>
                </a:solidFill>
              </a:rPr>
              <a:t>индивидуальная программа на выезд</a:t>
            </a:r>
          </a:p>
        </p:txBody>
      </p:sp>
      <p:sp>
        <p:nvSpPr>
          <p:cNvPr id="22" name="TextBox 21"/>
          <p:cNvSpPr txBox="1"/>
          <p:nvPr/>
        </p:nvSpPr>
        <p:spPr>
          <a:xfrm>
            <a:off x="1521240" y="2682404"/>
            <a:ext cx="5355735" cy="523220"/>
          </a:xfrm>
          <a:prstGeom prst="rect">
            <a:avLst/>
          </a:prstGeom>
          <a:noFill/>
        </p:spPr>
        <p:txBody>
          <a:bodyPr wrap="square" rtlCol="0">
            <a:spAutoFit/>
          </a:bodyPr>
          <a:lstStyle/>
          <a:p>
            <a:r>
              <a:rPr lang="en-US" sz="1400" dirty="0">
                <a:solidFill>
                  <a:schemeClr val="tx1">
                    <a:lumMod val="50000"/>
                    <a:lumOff val="50000"/>
                  </a:schemeClr>
                </a:solidFill>
              </a:rPr>
              <a:t>The universe is commonly defined as the totality of everything that </a:t>
            </a:r>
            <a:r>
              <a:rPr lang="en-US" sz="1400" dirty="0" err="1">
                <a:solidFill>
                  <a:schemeClr val="tx1">
                    <a:lumMod val="50000"/>
                    <a:lumOff val="50000"/>
                  </a:schemeClr>
                </a:solidFill>
              </a:rPr>
              <a:t>existserse</a:t>
            </a:r>
            <a:r>
              <a:rPr lang="en-US" sz="1400" dirty="0">
                <a:solidFill>
                  <a:schemeClr val="tx1">
                    <a:lumMod val="50000"/>
                    <a:lumOff val="50000"/>
                  </a:schemeClr>
                </a:solidFill>
              </a:rPr>
              <a:t> is commonly defined as the totality of everything that exists</a:t>
            </a:r>
            <a:endParaRPr lang="ru-RU" sz="1400" dirty="0">
              <a:solidFill>
                <a:schemeClr val="tx1">
                  <a:lumMod val="50000"/>
                  <a:lumOff val="50000"/>
                </a:schemeClr>
              </a:solidFill>
            </a:endParaRPr>
          </a:p>
        </p:txBody>
      </p:sp>
      <p:sp>
        <p:nvSpPr>
          <p:cNvPr id="23" name="TextBox 22"/>
          <p:cNvSpPr txBox="1"/>
          <p:nvPr/>
        </p:nvSpPr>
        <p:spPr>
          <a:xfrm>
            <a:off x="1521240" y="4050556"/>
            <a:ext cx="5355735" cy="523220"/>
          </a:xfrm>
          <a:prstGeom prst="rect">
            <a:avLst/>
          </a:prstGeom>
          <a:noFill/>
        </p:spPr>
        <p:txBody>
          <a:bodyPr wrap="square" rtlCol="0">
            <a:spAutoFit/>
          </a:bodyPr>
          <a:lstStyle/>
          <a:p>
            <a:r>
              <a:rPr lang="en-US" sz="1400" dirty="0">
                <a:solidFill>
                  <a:schemeClr val="tx1">
                    <a:lumMod val="50000"/>
                    <a:lumOff val="50000"/>
                  </a:schemeClr>
                </a:solidFill>
              </a:rPr>
              <a:t>The universe is commonly defined as the totality of everything that </a:t>
            </a:r>
            <a:r>
              <a:rPr lang="en-US" sz="1400" dirty="0" err="1">
                <a:solidFill>
                  <a:schemeClr val="tx1">
                    <a:lumMod val="50000"/>
                    <a:lumOff val="50000"/>
                  </a:schemeClr>
                </a:solidFill>
              </a:rPr>
              <a:t>existserse</a:t>
            </a:r>
            <a:r>
              <a:rPr lang="en-US" sz="1400" dirty="0">
                <a:solidFill>
                  <a:schemeClr val="tx1">
                    <a:lumMod val="50000"/>
                    <a:lumOff val="50000"/>
                  </a:schemeClr>
                </a:solidFill>
              </a:rPr>
              <a:t> is commonly defined as the totality of everything that exists</a:t>
            </a:r>
            <a:endParaRPr lang="ru-RU" sz="1400" dirty="0">
              <a:solidFill>
                <a:schemeClr val="tx1">
                  <a:lumMod val="50000"/>
                  <a:lumOff val="50000"/>
                </a:schemeClr>
              </a:solidFill>
            </a:endParaRPr>
          </a:p>
        </p:txBody>
      </p:sp>
      <p:sp>
        <p:nvSpPr>
          <p:cNvPr id="24" name="TextBox 23"/>
          <p:cNvSpPr txBox="1"/>
          <p:nvPr/>
        </p:nvSpPr>
        <p:spPr>
          <a:xfrm>
            <a:off x="1593248" y="5543560"/>
            <a:ext cx="5355735" cy="523220"/>
          </a:xfrm>
          <a:prstGeom prst="rect">
            <a:avLst/>
          </a:prstGeom>
          <a:noFill/>
        </p:spPr>
        <p:txBody>
          <a:bodyPr wrap="square" rtlCol="0">
            <a:spAutoFit/>
          </a:bodyPr>
          <a:lstStyle/>
          <a:p>
            <a:r>
              <a:rPr lang="en-US" sz="1400" dirty="0">
                <a:solidFill>
                  <a:schemeClr val="tx1">
                    <a:lumMod val="50000"/>
                    <a:lumOff val="50000"/>
                  </a:schemeClr>
                </a:solidFill>
              </a:rPr>
              <a:t>The universe is commonly defined as the totality of everything that </a:t>
            </a:r>
            <a:r>
              <a:rPr lang="en-US" sz="1400" dirty="0" err="1">
                <a:solidFill>
                  <a:schemeClr val="tx1">
                    <a:lumMod val="50000"/>
                    <a:lumOff val="50000"/>
                  </a:schemeClr>
                </a:solidFill>
              </a:rPr>
              <a:t>existserse</a:t>
            </a:r>
            <a:r>
              <a:rPr lang="en-US" sz="1400" dirty="0">
                <a:solidFill>
                  <a:schemeClr val="tx1">
                    <a:lumMod val="50000"/>
                    <a:lumOff val="50000"/>
                  </a:schemeClr>
                </a:solidFill>
              </a:rPr>
              <a:t> is commonly defined as the totality of everything that exists</a:t>
            </a:r>
            <a:endParaRPr lang="ru-RU" sz="1400" dirty="0">
              <a:solidFill>
                <a:schemeClr val="tx1">
                  <a:lumMod val="50000"/>
                  <a:lumOff val="50000"/>
                </a:schemeClr>
              </a:solidFill>
            </a:endParaRPr>
          </a:p>
        </p:txBody>
      </p:sp>
      <p:sp>
        <p:nvSpPr>
          <p:cNvPr id="25" name="TextBox 24"/>
          <p:cNvSpPr txBox="1"/>
          <p:nvPr/>
        </p:nvSpPr>
        <p:spPr>
          <a:xfrm>
            <a:off x="1593248" y="6839704"/>
            <a:ext cx="5355735" cy="523220"/>
          </a:xfrm>
          <a:prstGeom prst="rect">
            <a:avLst/>
          </a:prstGeom>
          <a:noFill/>
        </p:spPr>
        <p:txBody>
          <a:bodyPr wrap="square" rtlCol="0">
            <a:spAutoFit/>
          </a:bodyPr>
          <a:lstStyle/>
          <a:p>
            <a:r>
              <a:rPr lang="en-US" sz="1400" dirty="0">
                <a:solidFill>
                  <a:schemeClr val="tx1">
                    <a:lumMod val="50000"/>
                    <a:lumOff val="50000"/>
                  </a:schemeClr>
                </a:solidFill>
              </a:rPr>
              <a:t>The universe is commonly defined as the totality of everything that </a:t>
            </a:r>
            <a:r>
              <a:rPr lang="en-US" sz="1400" dirty="0" err="1">
                <a:solidFill>
                  <a:schemeClr val="tx1">
                    <a:lumMod val="50000"/>
                    <a:lumOff val="50000"/>
                  </a:schemeClr>
                </a:solidFill>
              </a:rPr>
              <a:t>existserse</a:t>
            </a:r>
            <a:r>
              <a:rPr lang="en-US" sz="1400" dirty="0">
                <a:solidFill>
                  <a:schemeClr val="tx1">
                    <a:lumMod val="50000"/>
                    <a:lumOff val="50000"/>
                  </a:schemeClr>
                </a:solidFill>
              </a:rPr>
              <a:t> is commonly defined as the totality of everything that exists</a:t>
            </a:r>
            <a:endParaRPr lang="ru-RU" sz="1400" dirty="0">
              <a:solidFill>
                <a:schemeClr val="tx1">
                  <a:lumMod val="50000"/>
                  <a:lumOff val="50000"/>
                </a:schemeClr>
              </a:solidFill>
            </a:endParaRPr>
          </a:p>
        </p:txBody>
      </p:sp>
      <p:sp>
        <p:nvSpPr>
          <p:cNvPr id="26" name="TextBox 25"/>
          <p:cNvSpPr txBox="1"/>
          <p:nvPr/>
        </p:nvSpPr>
        <p:spPr>
          <a:xfrm>
            <a:off x="1593248" y="8286376"/>
            <a:ext cx="5355735" cy="523220"/>
          </a:xfrm>
          <a:prstGeom prst="rect">
            <a:avLst/>
          </a:prstGeom>
          <a:noFill/>
        </p:spPr>
        <p:txBody>
          <a:bodyPr wrap="square" rtlCol="0">
            <a:spAutoFit/>
          </a:bodyPr>
          <a:lstStyle/>
          <a:p>
            <a:r>
              <a:rPr lang="en-US" sz="1400" dirty="0">
                <a:solidFill>
                  <a:schemeClr val="tx1">
                    <a:lumMod val="50000"/>
                    <a:lumOff val="50000"/>
                  </a:schemeClr>
                </a:solidFill>
              </a:rPr>
              <a:t>The universe is commonly defined as the totality of everything that </a:t>
            </a:r>
            <a:r>
              <a:rPr lang="en-US" sz="1400" dirty="0" err="1">
                <a:solidFill>
                  <a:schemeClr val="tx1">
                    <a:lumMod val="50000"/>
                    <a:lumOff val="50000"/>
                  </a:schemeClr>
                </a:solidFill>
              </a:rPr>
              <a:t>existserse</a:t>
            </a:r>
            <a:r>
              <a:rPr lang="en-US" sz="1400" dirty="0">
                <a:solidFill>
                  <a:schemeClr val="tx1">
                    <a:lumMod val="50000"/>
                    <a:lumOff val="50000"/>
                  </a:schemeClr>
                </a:solidFill>
              </a:rPr>
              <a:t> is commonly defined as the totality of everything that exists</a:t>
            </a:r>
            <a:endParaRPr lang="ru-RU" sz="1400" dirty="0">
              <a:solidFill>
                <a:schemeClr val="tx1">
                  <a:lumMod val="50000"/>
                  <a:lumOff val="50000"/>
                </a:schemeClr>
              </a:solidFill>
            </a:endParaRPr>
          </a:p>
        </p:txBody>
      </p:sp>
    </p:spTree>
    <p:extLst>
      <p:ext uri="{BB962C8B-B14F-4D97-AF65-F5344CB8AC3E}">
        <p14:creationId xmlns:p14="http://schemas.microsoft.com/office/powerpoint/2010/main" val="128042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H="1">
            <a:off x="-41002" y="2610396"/>
            <a:ext cx="763259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41002" y="2556280"/>
            <a:ext cx="763259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3941379" y="3186459"/>
            <a:ext cx="3619884" cy="2268409"/>
          </a:xfrm>
          <a:prstGeom prst="rect">
            <a:avLst/>
          </a:prstGeom>
          <a:gradFill flip="none" rotWithShape="1">
            <a:gsLst>
              <a:gs pos="0">
                <a:srgbClr val="E8E8E8"/>
              </a:gs>
              <a:gs pos="100000">
                <a:srgbClr val="ABAB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52239" y="627271"/>
            <a:ext cx="6336703" cy="830997"/>
          </a:xfrm>
          <a:prstGeom prst="rect">
            <a:avLst/>
          </a:prstGeom>
          <a:noFill/>
        </p:spPr>
        <p:txBody>
          <a:bodyPr wrap="square" rtlCol="0">
            <a:spAutoFit/>
          </a:bodyPr>
          <a:lstStyle/>
          <a:p>
            <a:r>
              <a:rPr lang="ru-RU" sz="4800" b="1" dirty="0" smtClean="0">
                <a:solidFill>
                  <a:schemeClr val="tx1">
                    <a:lumMod val="75000"/>
                    <a:lumOff val="25000"/>
                  </a:schemeClr>
                </a:solidFill>
              </a:rPr>
              <a:t>Продающий заголовок</a:t>
            </a:r>
            <a:endParaRPr lang="ru-RU" sz="4800" i="1" dirty="0">
              <a:solidFill>
                <a:schemeClr val="tx1">
                  <a:lumMod val="75000"/>
                  <a:lumOff val="25000"/>
                </a:schemeClr>
              </a:solidFill>
            </a:endParaRPr>
          </a:p>
        </p:txBody>
      </p:sp>
      <p:sp>
        <p:nvSpPr>
          <p:cNvPr id="10" name="TextBox 9"/>
          <p:cNvSpPr txBox="1"/>
          <p:nvPr/>
        </p:nvSpPr>
        <p:spPr>
          <a:xfrm>
            <a:off x="3996655" y="3306724"/>
            <a:ext cx="3149339" cy="1723549"/>
          </a:xfrm>
          <a:prstGeom prst="rect">
            <a:avLst/>
          </a:prstGeom>
          <a:noFill/>
        </p:spPr>
        <p:txBody>
          <a:bodyPr wrap="square" rtlCol="0">
            <a:spAutoFit/>
          </a:bodyPr>
          <a:lstStyle/>
          <a:p>
            <a:r>
              <a:rPr lang="en-US" sz="1800" i="1" dirty="0" smtClean="0">
                <a:solidFill>
                  <a:schemeClr val="tx1">
                    <a:lumMod val="95000"/>
                    <a:lumOff val="5000"/>
                  </a:schemeClr>
                </a:solidFill>
              </a:rPr>
              <a:t>as </a:t>
            </a:r>
            <a:r>
              <a:rPr lang="en-US" sz="1800" i="1" dirty="0">
                <a:solidFill>
                  <a:schemeClr val="tx1">
                    <a:lumMod val="95000"/>
                    <a:lumOff val="5000"/>
                  </a:schemeClr>
                </a:solidFill>
              </a:rPr>
              <a:t>the totality of everything </a:t>
            </a:r>
          </a:p>
          <a:p>
            <a:endParaRPr lang="en-US" sz="1800" i="1" dirty="0">
              <a:solidFill>
                <a:schemeClr val="tx1">
                  <a:lumMod val="75000"/>
                  <a:lumOff val="25000"/>
                </a:schemeClr>
              </a:solidFill>
            </a:endParaRPr>
          </a:p>
          <a:p>
            <a:r>
              <a:rPr lang="en-US" sz="1400" i="1" dirty="0" err="1">
                <a:solidFill>
                  <a:schemeClr val="tx1">
                    <a:lumMod val="75000"/>
                    <a:lumOff val="25000"/>
                  </a:schemeClr>
                </a:solidFill>
              </a:rPr>
              <a:t>erything</a:t>
            </a:r>
            <a:r>
              <a:rPr lang="en-US" sz="1400" i="1" dirty="0">
                <a:solidFill>
                  <a:schemeClr val="tx1">
                    <a:lumMod val="75000"/>
                    <a:lumOff val="25000"/>
                  </a:schemeClr>
                </a:solidFill>
              </a:rPr>
              <a:t> that exists including all physical matter and energy, the planets, stars, galaxies, and the contents of intergalactic space, although this usage may differ with the </a:t>
            </a:r>
            <a:r>
              <a:rPr lang="en-US" sz="1400" i="1" dirty="0" smtClean="0">
                <a:solidFill>
                  <a:schemeClr val="tx1">
                    <a:lumMod val="75000"/>
                    <a:lumOff val="25000"/>
                  </a:schemeClr>
                </a:solidFill>
              </a:rPr>
              <a:t>context</a:t>
            </a:r>
            <a:endParaRPr lang="en-US" sz="1400" i="1" dirty="0">
              <a:solidFill>
                <a:schemeClr val="tx1">
                  <a:lumMod val="75000"/>
                  <a:lumOff val="25000"/>
                </a:schemeClr>
              </a:solidFill>
            </a:endParaRPr>
          </a:p>
        </p:txBody>
      </p:sp>
      <p:sp>
        <p:nvSpPr>
          <p:cNvPr id="13" name="TextBox 12"/>
          <p:cNvSpPr txBox="1"/>
          <p:nvPr/>
        </p:nvSpPr>
        <p:spPr>
          <a:xfrm>
            <a:off x="4788743" y="9576588"/>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14" name="TextBox 13"/>
          <p:cNvSpPr txBox="1"/>
          <p:nvPr/>
        </p:nvSpPr>
        <p:spPr>
          <a:xfrm>
            <a:off x="5983029" y="9576588"/>
            <a:ext cx="1582445" cy="738664"/>
          </a:xfrm>
          <a:prstGeom prst="rect">
            <a:avLst/>
          </a:prstGeom>
          <a:noFill/>
        </p:spPr>
        <p:txBody>
          <a:bodyPr wrap="square" rtlCol="0">
            <a:spAutoFit/>
          </a:bodyPr>
          <a:lstStyle/>
          <a:p>
            <a:r>
              <a:rPr lang="en-US" sz="1400" i="1" dirty="0" smtClean="0">
                <a:solidFill>
                  <a:schemeClr val="tx1">
                    <a:lumMod val="65000"/>
                    <a:lumOff val="35000"/>
                  </a:schemeClr>
                </a:solidFill>
              </a:rPr>
              <a:t>(495) 226-74-30</a:t>
            </a:r>
          </a:p>
          <a:p>
            <a:r>
              <a:rPr lang="en-US" sz="1400" i="1" dirty="0" smtClean="0">
                <a:solidFill>
                  <a:schemeClr val="tx1">
                    <a:lumMod val="65000"/>
                    <a:lumOff val="35000"/>
                  </a:schemeClr>
                </a:solidFill>
              </a:rPr>
              <a:t>art@prcomm.ru</a:t>
            </a:r>
          </a:p>
          <a:p>
            <a:r>
              <a:rPr lang="en-US" sz="1400" i="1" dirty="0" smtClean="0">
                <a:solidFill>
                  <a:schemeClr val="tx1">
                    <a:lumMod val="65000"/>
                    <a:lumOff val="35000"/>
                  </a:schemeClr>
                </a:solidFill>
              </a:rPr>
              <a:t>www.kit5.ru</a:t>
            </a:r>
            <a:endParaRPr lang="ru-RU" sz="1400" i="1" dirty="0">
              <a:solidFill>
                <a:schemeClr val="tx1">
                  <a:lumMod val="65000"/>
                  <a:lumOff val="35000"/>
                </a:schemeClr>
              </a:solidFill>
            </a:endParaRPr>
          </a:p>
        </p:txBody>
      </p:sp>
      <p:sp>
        <p:nvSpPr>
          <p:cNvPr id="18" name="TextBox 17"/>
          <p:cNvSpPr txBox="1"/>
          <p:nvPr/>
        </p:nvSpPr>
        <p:spPr>
          <a:xfrm>
            <a:off x="262618" y="1460009"/>
            <a:ext cx="3806046" cy="646331"/>
          </a:xfrm>
          <a:prstGeom prst="rect">
            <a:avLst/>
          </a:prstGeom>
          <a:noFill/>
        </p:spPr>
        <p:txBody>
          <a:bodyPr wrap="square" rtlCol="0">
            <a:spAutoFit/>
          </a:bodyPr>
          <a:lstStyle/>
          <a:p>
            <a:r>
              <a:rPr lang="en-US" sz="1800" i="1" dirty="0" smtClean="0">
                <a:solidFill>
                  <a:schemeClr val="tx1">
                    <a:lumMod val="65000"/>
                    <a:lumOff val="35000"/>
                  </a:schemeClr>
                </a:solidFill>
              </a:rPr>
              <a:t>as </a:t>
            </a:r>
            <a:r>
              <a:rPr lang="en-US" sz="1800" i="1" dirty="0">
                <a:solidFill>
                  <a:schemeClr val="tx1">
                    <a:lumMod val="65000"/>
                    <a:lumOff val="35000"/>
                  </a:schemeClr>
                </a:solidFill>
              </a:rPr>
              <a:t>the totality of everything that exists including all physical matter </a:t>
            </a:r>
            <a:r>
              <a:rPr lang="en-US" sz="1800" i="1" dirty="0" smtClean="0">
                <a:solidFill>
                  <a:schemeClr val="tx1">
                    <a:lumMod val="65000"/>
                    <a:lumOff val="35000"/>
                  </a:schemeClr>
                </a:solidFill>
              </a:rPr>
              <a:t>and</a:t>
            </a:r>
            <a:endParaRPr lang="ru-RU" sz="1800" i="1" dirty="0">
              <a:solidFill>
                <a:schemeClr val="tx1">
                  <a:lumMod val="65000"/>
                  <a:lumOff val="3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86459"/>
            <a:ext cx="3783724" cy="4783905"/>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380" y="5704397"/>
            <a:ext cx="3619884" cy="227058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115781"/>
            <a:ext cx="5345473" cy="2178009"/>
          </a:xfrm>
          <a:prstGeom prst="rect">
            <a:avLst/>
          </a:prstGeom>
        </p:spPr>
      </p:pic>
    </p:spTree>
    <p:extLst>
      <p:ext uri="{BB962C8B-B14F-4D97-AF65-F5344CB8AC3E}">
        <p14:creationId xmlns:p14="http://schemas.microsoft.com/office/powerpoint/2010/main" val="334678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H="1">
            <a:off x="-41002" y="2610396"/>
            <a:ext cx="763259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41002" y="2556280"/>
            <a:ext cx="763259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3941379" y="3186459"/>
            <a:ext cx="3619884" cy="2268409"/>
          </a:xfrm>
          <a:prstGeom prst="rect">
            <a:avLst/>
          </a:prstGeom>
          <a:gradFill flip="none" rotWithShape="1">
            <a:gsLst>
              <a:gs pos="0">
                <a:srgbClr val="E8E8E8"/>
              </a:gs>
              <a:gs pos="100000">
                <a:srgbClr val="ABAB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52239" y="627271"/>
            <a:ext cx="6336703" cy="830997"/>
          </a:xfrm>
          <a:prstGeom prst="rect">
            <a:avLst/>
          </a:prstGeom>
          <a:noFill/>
        </p:spPr>
        <p:txBody>
          <a:bodyPr wrap="square" rtlCol="0">
            <a:spAutoFit/>
          </a:bodyPr>
          <a:lstStyle/>
          <a:p>
            <a:r>
              <a:rPr lang="ru-RU" sz="4800" b="1" dirty="0" smtClean="0">
                <a:solidFill>
                  <a:schemeClr val="tx1">
                    <a:lumMod val="75000"/>
                    <a:lumOff val="25000"/>
                  </a:schemeClr>
                </a:solidFill>
              </a:rPr>
              <a:t>Продающий заголовок</a:t>
            </a:r>
            <a:endParaRPr lang="ru-RU" sz="4800" i="1" dirty="0">
              <a:solidFill>
                <a:schemeClr val="tx1">
                  <a:lumMod val="75000"/>
                  <a:lumOff val="25000"/>
                </a:schemeClr>
              </a:solidFill>
            </a:endParaRPr>
          </a:p>
        </p:txBody>
      </p:sp>
      <p:sp>
        <p:nvSpPr>
          <p:cNvPr id="10" name="TextBox 9"/>
          <p:cNvSpPr txBox="1"/>
          <p:nvPr/>
        </p:nvSpPr>
        <p:spPr>
          <a:xfrm>
            <a:off x="3996655" y="3306724"/>
            <a:ext cx="3149339" cy="1723549"/>
          </a:xfrm>
          <a:prstGeom prst="rect">
            <a:avLst/>
          </a:prstGeom>
          <a:noFill/>
        </p:spPr>
        <p:txBody>
          <a:bodyPr wrap="square" rtlCol="0">
            <a:spAutoFit/>
          </a:bodyPr>
          <a:lstStyle/>
          <a:p>
            <a:r>
              <a:rPr lang="en-US" sz="1800" i="1" dirty="0" smtClean="0">
                <a:solidFill>
                  <a:schemeClr val="tx1">
                    <a:lumMod val="95000"/>
                    <a:lumOff val="5000"/>
                  </a:schemeClr>
                </a:solidFill>
              </a:rPr>
              <a:t>as </a:t>
            </a:r>
            <a:r>
              <a:rPr lang="en-US" sz="1800" i="1" dirty="0">
                <a:solidFill>
                  <a:schemeClr val="tx1">
                    <a:lumMod val="95000"/>
                    <a:lumOff val="5000"/>
                  </a:schemeClr>
                </a:solidFill>
              </a:rPr>
              <a:t>the totality of everything </a:t>
            </a:r>
          </a:p>
          <a:p>
            <a:endParaRPr lang="en-US" sz="1800" i="1" dirty="0">
              <a:solidFill>
                <a:schemeClr val="tx1">
                  <a:lumMod val="75000"/>
                  <a:lumOff val="25000"/>
                </a:schemeClr>
              </a:solidFill>
            </a:endParaRPr>
          </a:p>
          <a:p>
            <a:r>
              <a:rPr lang="en-US" sz="1400" i="1" dirty="0" err="1">
                <a:solidFill>
                  <a:schemeClr val="tx1">
                    <a:lumMod val="75000"/>
                    <a:lumOff val="25000"/>
                  </a:schemeClr>
                </a:solidFill>
              </a:rPr>
              <a:t>erything</a:t>
            </a:r>
            <a:r>
              <a:rPr lang="en-US" sz="1400" i="1" dirty="0">
                <a:solidFill>
                  <a:schemeClr val="tx1">
                    <a:lumMod val="75000"/>
                    <a:lumOff val="25000"/>
                  </a:schemeClr>
                </a:solidFill>
              </a:rPr>
              <a:t> that exists including all physical matter and energy, the planets, stars, galaxies, and the contents of intergalactic space, although this usage may differ with the </a:t>
            </a:r>
            <a:r>
              <a:rPr lang="en-US" sz="1400" i="1" dirty="0" smtClean="0">
                <a:solidFill>
                  <a:schemeClr val="tx1">
                    <a:lumMod val="75000"/>
                    <a:lumOff val="25000"/>
                  </a:schemeClr>
                </a:solidFill>
              </a:rPr>
              <a:t>context</a:t>
            </a:r>
            <a:endParaRPr lang="en-US" sz="1400" i="1" dirty="0">
              <a:solidFill>
                <a:schemeClr val="tx1">
                  <a:lumMod val="75000"/>
                  <a:lumOff val="25000"/>
                </a:schemeClr>
              </a:solidFill>
            </a:endParaRPr>
          </a:p>
        </p:txBody>
      </p:sp>
      <p:sp>
        <p:nvSpPr>
          <p:cNvPr id="13" name="TextBox 12"/>
          <p:cNvSpPr txBox="1"/>
          <p:nvPr/>
        </p:nvSpPr>
        <p:spPr>
          <a:xfrm>
            <a:off x="4788743" y="9576588"/>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14" name="TextBox 13"/>
          <p:cNvSpPr txBox="1"/>
          <p:nvPr/>
        </p:nvSpPr>
        <p:spPr>
          <a:xfrm>
            <a:off x="5983029" y="9576588"/>
            <a:ext cx="1582445" cy="738664"/>
          </a:xfrm>
          <a:prstGeom prst="rect">
            <a:avLst/>
          </a:prstGeom>
          <a:noFill/>
        </p:spPr>
        <p:txBody>
          <a:bodyPr wrap="square" rtlCol="0">
            <a:spAutoFit/>
          </a:bodyPr>
          <a:lstStyle/>
          <a:p>
            <a:r>
              <a:rPr lang="en-US" sz="1400" i="1" dirty="0" smtClean="0">
                <a:solidFill>
                  <a:schemeClr val="tx1">
                    <a:lumMod val="65000"/>
                    <a:lumOff val="35000"/>
                  </a:schemeClr>
                </a:solidFill>
              </a:rPr>
              <a:t>(495) 226-74-30</a:t>
            </a:r>
          </a:p>
          <a:p>
            <a:r>
              <a:rPr lang="en-US" sz="1400" i="1" dirty="0" smtClean="0">
                <a:solidFill>
                  <a:schemeClr val="tx1">
                    <a:lumMod val="65000"/>
                    <a:lumOff val="35000"/>
                  </a:schemeClr>
                </a:solidFill>
              </a:rPr>
              <a:t>art@prcomm.ru</a:t>
            </a:r>
          </a:p>
          <a:p>
            <a:r>
              <a:rPr lang="en-US" sz="1400" i="1" dirty="0" smtClean="0">
                <a:solidFill>
                  <a:schemeClr val="tx1">
                    <a:lumMod val="65000"/>
                    <a:lumOff val="35000"/>
                  </a:schemeClr>
                </a:solidFill>
              </a:rPr>
              <a:t>www.kit5.ru</a:t>
            </a:r>
            <a:endParaRPr lang="ru-RU" sz="1400" i="1" dirty="0">
              <a:solidFill>
                <a:schemeClr val="tx1">
                  <a:lumMod val="65000"/>
                  <a:lumOff val="35000"/>
                </a:schemeClr>
              </a:solidFill>
            </a:endParaRPr>
          </a:p>
        </p:txBody>
      </p:sp>
      <p:sp>
        <p:nvSpPr>
          <p:cNvPr id="18" name="TextBox 17"/>
          <p:cNvSpPr txBox="1"/>
          <p:nvPr/>
        </p:nvSpPr>
        <p:spPr>
          <a:xfrm>
            <a:off x="262618" y="1460009"/>
            <a:ext cx="3806046" cy="646331"/>
          </a:xfrm>
          <a:prstGeom prst="rect">
            <a:avLst/>
          </a:prstGeom>
          <a:noFill/>
        </p:spPr>
        <p:txBody>
          <a:bodyPr wrap="square" rtlCol="0">
            <a:spAutoFit/>
          </a:bodyPr>
          <a:lstStyle/>
          <a:p>
            <a:r>
              <a:rPr lang="en-US" sz="1800" i="1" dirty="0" smtClean="0">
                <a:solidFill>
                  <a:schemeClr val="tx1">
                    <a:lumMod val="65000"/>
                    <a:lumOff val="35000"/>
                  </a:schemeClr>
                </a:solidFill>
              </a:rPr>
              <a:t>as </a:t>
            </a:r>
            <a:r>
              <a:rPr lang="en-US" sz="1800" i="1" dirty="0">
                <a:solidFill>
                  <a:schemeClr val="tx1">
                    <a:lumMod val="65000"/>
                    <a:lumOff val="35000"/>
                  </a:schemeClr>
                </a:solidFill>
              </a:rPr>
              <a:t>the totality of everything that exists including all physical matter </a:t>
            </a:r>
            <a:r>
              <a:rPr lang="en-US" sz="1800" i="1" dirty="0" smtClean="0">
                <a:solidFill>
                  <a:schemeClr val="tx1">
                    <a:lumMod val="65000"/>
                    <a:lumOff val="35000"/>
                  </a:schemeClr>
                </a:solidFill>
              </a:rPr>
              <a:t>and</a:t>
            </a:r>
            <a:endParaRPr lang="ru-RU" sz="1800" i="1" dirty="0">
              <a:solidFill>
                <a:schemeClr val="tx1">
                  <a:lumMod val="65000"/>
                  <a:lumOff val="3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86459"/>
            <a:ext cx="3783724" cy="4783905"/>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380" y="5704397"/>
            <a:ext cx="3619884" cy="227058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115781"/>
            <a:ext cx="5345473" cy="2178009"/>
          </a:xfrm>
          <a:prstGeom prst="rect">
            <a:avLst/>
          </a:prstGeom>
        </p:spPr>
      </p:pic>
    </p:spTree>
    <p:extLst>
      <p:ext uri="{BB962C8B-B14F-4D97-AF65-F5344CB8AC3E}">
        <p14:creationId xmlns:p14="http://schemas.microsoft.com/office/powerpoint/2010/main" val="88626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591325" y="3813849"/>
            <a:ext cx="636470" cy="18279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lumMod val="65000"/>
                  <a:lumOff val="35000"/>
                </a:schemeClr>
              </a:solidFill>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1325" y="3813849"/>
            <a:ext cx="636470" cy="1827965"/>
          </a:xfrm>
          <a:prstGeom prst="rect">
            <a:avLst/>
          </a:prstGeom>
        </p:spPr>
      </p:pic>
      <p:sp>
        <p:nvSpPr>
          <p:cNvPr id="5" name="Прямоугольник 4"/>
          <p:cNvSpPr/>
          <p:nvPr/>
        </p:nvSpPr>
        <p:spPr>
          <a:xfrm>
            <a:off x="-1" y="0"/>
            <a:ext cx="583325" cy="10693400"/>
          </a:xfrm>
          <a:prstGeom prst="rect">
            <a:avLst/>
          </a:prstGeom>
          <a:gradFill>
            <a:gsLst>
              <a:gs pos="0">
                <a:srgbClr val="E8E8E8"/>
              </a:gs>
              <a:gs pos="100000">
                <a:srgbClr val="ABAB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sp>
        <p:nvSpPr>
          <p:cNvPr id="17" name="TextBox 16"/>
          <p:cNvSpPr txBox="1"/>
          <p:nvPr/>
        </p:nvSpPr>
        <p:spPr>
          <a:xfrm>
            <a:off x="1296449" y="2250356"/>
            <a:ext cx="3852334" cy="830997"/>
          </a:xfrm>
          <a:prstGeom prst="rect">
            <a:avLst/>
          </a:prstGeom>
          <a:noFill/>
        </p:spPr>
        <p:txBody>
          <a:bodyPr wrap="square" rtlCol="0">
            <a:spAutoFit/>
          </a:bodyPr>
          <a:lstStyle/>
          <a:p>
            <a:r>
              <a:rPr lang="ru-RU" sz="2400" i="1" dirty="0">
                <a:solidFill>
                  <a:schemeClr val="tx1">
                    <a:lumMod val="65000"/>
                    <a:lumOff val="35000"/>
                  </a:schemeClr>
                </a:solidFill>
              </a:rPr>
              <a:t>Сделать первый шаг — очень просто!</a:t>
            </a:r>
            <a:endParaRPr lang="ru-RU" sz="2400" dirty="0">
              <a:solidFill>
                <a:schemeClr val="tx1">
                  <a:lumMod val="65000"/>
                  <a:lumOff val="35000"/>
                </a:schemeClr>
              </a:solidFill>
            </a:endParaRPr>
          </a:p>
        </p:txBody>
      </p:sp>
      <p:sp>
        <p:nvSpPr>
          <p:cNvPr id="21" name="TextBox 20"/>
          <p:cNvSpPr txBox="1"/>
          <p:nvPr/>
        </p:nvSpPr>
        <p:spPr>
          <a:xfrm>
            <a:off x="1296449" y="3081353"/>
            <a:ext cx="4860446" cy="523220"/>
          </a:xfrm>
          <a:prstGeom prst="rect">
            <a:avLst/>
          </a:prstGeom>
          <a:noFill/>
        </p:spPr>
        <p:txBody>
          <a:bodyPr wrap="square" rtlCol="0">
            <a:spAutoFit/>
          </a:bodyPr>
          <a:lstStyle/>
          <a:p>
            <a:r>
              <a:rPr lang="en-US" sz="1400" i="1" dirty="0">
                <a:solidFill>
                  <a:schemeClr val="tx1">
                    <a:lumMod val="65000"/>
                    <a:lumOff val="35000"/>
                  </a:schemeClr>
                </a:solidFill>
              </a:rPr>
              <a:t>The universe is commonly defined as the totality of everything that exists including all physical matter and energy</a:t>
            </a:r>
            <a:endParaRPr lang="ru-RU" sz="1400" dirty="0">
              <a:solidFill>
                <a:schemeClr val="tx1">
                  <a:lumMod val="65000"/>
                  <a:lumOff val="35000"/>
                </a:schemeClr>
              </a:solidFill>
            </a:endParaRPr>
          </a:p>
        </p:txBody>
      </p:sp>
      <p:sp>
        <p:nvSpPr>
          <p:cNvPr id="26" name="TextBox 25"/>
          <p:cNvSpPr txBox="1"/>
          <p:nvPr/>
        </p:nvSpPr>
        <p:spPr>
          <a:xfrm>
            <a:off x="2219041" y="3886830"/>
            <a:ext cx="3852334" cy="461665"/>
          </a:xfrm>
          <a:prstGeom prst="rect">
            <a:avLst/>
          </a:prstGeom>
          <a:noFill/>
        </p:spPr>
        <p:txBody>
          <a:bodyPr wrap="square" rtlCol="0">
            <a:spAutoFit/>
          </a:bodyPr>
          <a:lstStyle/>
          <a:p>
            <a:r>
              <a:rPr lang="ru-RU" sz="2400" b="1" dirty="0">
                <a:solidFill>
                  <a:schemeClr val="tx1">
                    <a:lumMod val="65000"/>
                    <a:lumOff val="35000"/>
                  </a:schemeClr>
                </a:solidFill>
              </a:rPr>
              <a:t>(495) 226-74-30</a:t>
            </a:r>
          </a:p>
        </p:txBody>
      </p:sp>
      <p:sp>
        <p:nvSpPr>
          <p:cNvPr id="27" name="TextBox 26"/>
          <p:cNvSpPr txBox="1"/>
          <p:nvPr/>
        </p:nvSpPr>
        <p:spPr>
          <a:xfrm>
            <a:off x="2219041" y="4485601"/>
            <a:ext cx="3852334" cy="461665"/>
          </a:xfrm>
          <a:prstGeom prst="rect">
            <a:avLst/>
          </a:prstGeom>
          <a:noFill/>
        </p:spPr>
        <p:txBody>
          <a:bodyPr wrap="square" rtlCol="0">
            <a:spAutoFit/>
          </a:bodyPr>
          <a:lstStyle/>
          <a:p>
            <a:r>
              <a:rPr lang="en-US" sz="2400" b="1" dirty="0" smtClean="0">
                <a:solidFill>
                  <a:schemeClr val="tx1">
                    <a:lumMod val="65000"/>
                    <a:lumOff val="35000"/>
                  </a:schemeClr>
                </a:solidFill>
              </a:rPr>
              <a:t>art@prcomm.ru</a:t>
            </a:r>
            <a:endParaRPr lang="ru-RU" sz="2400" b="1" dirty="0">
              <a:solidFill>
                <a:schemeClr val="tx1">
                  <a:lumMod val="65000"/>
                  <a:lumOff val="35000"/>
                </a:schemeClr>
              </a:solidFill>
            </a:endParaRPr>
          </a:p>
        </p:txBody>
      </p:sp>
      <p:sp>
        <p:nvSpPr>
          <p:cNvPr id="29" name="TextBox 28"/>
          <p:cNvSpPr txBox="1"/>
          <p:nvPr/>
        </p:nvSpPr>
        <p:spPr>
          <a:xfrm>
            <a:off x="2219041" y="5090746"/>
            <a:ext cx="3852334" cy="461665"/>
          </a:xfrm>
          <a:prstGeom prst="rect">
            <a:avLst/>
          </a:prstGeom>
          <a:noFill/>
        </p:spPr>
        <p:txBody>
          <a:bodyPr wrap="square" rtlCol="0">
            <a:spAutoFit/>
          </a:bodyPr>
          <a:lstStyle/>
          <a:p>
            <a:r>
              <a:rPr lang="en-US" sz="2400" b="1" dirty="0" smtClean="0">
                <a:solidFill>
                  <a:schemeClr val="tx1">
                    <a:lumMod val="65000"/>
                    <a:lumOff val="35000"/>
                  </a:schemeClr>
                </a:solidFill>
              </a:rPr>
              <a:t>www.kit5.ru</a:t>
            </a:r>
            <a:endParaRPr lang="ru-RU" sz="2400" b="1" dirty="0">
              <a:solidFill>
                <a:schemeClr val="tx1">
                  <a:lumMod val="65000"/>
                  <a:lumOff val="35000"/>
                </a:schemeClr>
              </a:solidFill>
            </a:endParaRPr>
          </a:p>
        </p:txBody>
      </p:sp>
    </p:spTree>
    <p:extLst>
      <p:ext uri="{BB962C8B-B14F-4D97-AF65-F5344CB8AC3E}">
        <p14:creationId xmlns:p14="http://schemas.microsoft.com/office/powerpoint/2010/main" val="8007455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631</Words>
  <Application>Microsoft Office PowerPoint</Application>
  <PresentationFormat>Произвольный</PresentationFormat>
  <Paragraphs>98</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Буяш</dc:creator>
  <cp:lastModifiedBy>Gotcha</cp:lastModifiedBy>
  <cp:revision>28</cp:revision>
  <dcterms:created xsi:type="dcterms:W3CDTF">2011-06-17T23:30:18Z</dcterms:created>
  <dcterms:modified xsi:type="dcterms:W3CDTF">2013-07-05T10:08:15Z</dcterms:modified>
</cp:coreProperties>
</file>