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3" r:id="rId2"/>
    <p:sldId id="257" r:id="rId3"/>
    <p:sldId id="258" r:id="rId4"/>
    <p:sldId id="259" r:id="rId5"/>
    <p:sldId id="260" r:id="rId6"/>
    <p:sldId id="261" r:id="rId7"/>
    <p:sldId id="262" r:id="rId8"/>
  </p:sldIdLst>
  <p:sldSz cx="7561263" cy="10693400"/>
  <p:notesSz cx="6858000" cy="9144000"/>
  <p:defaultTextStyle>
    <a:defPPr>
      <a:defRPr lang="ru-RU"/>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368">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6C"/>
    <a:srgbClr val="004E7E"/>
    <a:srgbClr val="006FB3"/>
    <a:srgbClr val="C9EDF7"/>
    <a:srgbClr val="35BBE2"/>
    <a:srgbClr val="FDB714"/>
    <a:srgbClr val="FEE6B0"/>
    <a:srgbClr val="802C12"/>
    <a:srgbClr val="C05426"/>
    <a:srgbClr val="303B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84" autoAdjust="0"/>
  </p:normalViewPr>
  <p:slideViewPr>
    <p:cSldViewPr>
      <p:cViewPr varScale="1">
        <p:scale>
          <a:sx n="42" d="100"/>
          <a:sy n="42" d="100"/>
        </p:scale>
        <p:origin x="-2406" y="-120"/>
      </p:cViewPr>
      <p:guideLst>
        <p:guide orient="horz" pos="3368"/>
        <p:guide pos="23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C82C34-D639-4AC8-8FD7-49A82AFE3CBC}" type="datetimeFigureOut">
              <a:rPr lang="ru-RU" smtClean="0"/>
              <a:t>05.07.2013</a:t>
            </a:fld>
            <a:endParaRPr lang="ru-RU"/>
          </a:p>
        </p:txBody>
      </p:sp>
      <p:sp>
        <p:nvSpPr>
          <p:cNvPr id="4" name="Образ слайда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C873E2-ED2B-4513-8FB4-625C995ECCF4}" type="slidenum">
              <a:rPr lang="ru-RU" smtClean="0"/>
              <a:t>‹#›</a:t>
            </a:fld>
            <a:endParaRPr lang="ru-RU"/>
          </a:p>
        </p:txBody>
      </p:sp>
    </p:spTree>
    <p:extLst>
      <p:ext uri="{BB962C8B-B14F-4D97-AF65-F5344CB8AC3E}">
        <p14:creationId xmlns:p14="http://schemas.microsoft.com/office/powerpoint/2010/main" val="2968906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33363AA-ACF2-4835-8062-A6440B954068}" type="slidenum">
              <a:rPr lang="ru-RU" smtClean="0"/>
              <a:t>2</a:t>
            </a:fld>
            <a:endParaRPr lang="ru-RU"/>
          </a:p>
        </p:txBody>
      </p:sp>
    </p:spTree>
    <p:extLst>
      <p:ext uri="{BB962C8B-B14F-4D97-AF65-F5344CB8AC3E}">
        <p14:creationId xmlns:p14="http://schemas.microsoft.com/office/powerpoint/2010/main" val="1157470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33363AA-ACF2-4835-8062-A6440B954068}" type="slidenum">
              <a:rPr lang="ru-RU" smtClean="0"/>
              <a:t>4</a:t>
            </a:fld>
            <a:endParaRPr lang="ru-RU"/>
          </a:p>
        </p:txBody>
      </p:sp>
    </p:spTree>
    <p:extLst>
      <p:ext uri="{BB962C8B-B14F-4D97-AF65-F5344CB8AC3E}">
        <p14:creationId xmlns:p14="http://schemas.microsoft.com/office/powerpoint/2010/main" val="1984426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67095" y="3321887"/>
            <a:ext cx="6427074" cy="2292150"/>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134190" y="6059594"/>
            <a:ext cx="5292884" cy="2732757"/>
          </a:xfrm>
        </p:spPr>
        <p:txBody>
          <a:bodyPr/>
          <a:lstStyle>
            <a:lvl1pPr marL="0" indent="0" algn="ctr">
              <a:buNone/>
              <a:defRPr>
                <a:solidFill>
                  <a:schemeClr val="tx1">
                    <a:tint val="75000"/>
                  </a:schemeClr>
                </a:solidFill>
              </a:defRPr>
            </a:lvl1pPr>
            <a:lvl2pPr marL="497845" indent="0" algn="ctr">
              <a:buNone/>
              <a:defRPr>
                <a:solidFill>
                  <a:schemeClr val="tx1">
                    <a:tint val="75000"/>
                  </a:schemeClr>
                </a:solidFill>
              </a:defRPr>
            </a:lvl2pPr>
            <a:lvl3pPr marL="995690" indent="0" algn="ctr">
              <a:buNone/>
              <a:defRPr>
                <a:solidFill>
                  <a:schemeClr val="tx1">
                    <a:tint val="75000"/>
                  </a:schemeClr>
                </a:solidFill>
              </a:defRPr>
            </a:lvl3pPr>
            <a:lvl4pPr marL="1493535" indent="0" algn="ctr">
              <a:buNone/>
              <a:defRPr>
                <a:solidFill>
                  <a:schemeClr val="tx1">
                    <a:tint val="75000"/>
                  </a:schemeClr>
                </a:solidFill>
              </a:defRPr>
            </a:lvl4pPr>
            <a:lvl5pPr marL="1991380" indent="0" algn="ctr">
              <a:buNone/>
              <a:defRPr>
                <a:solidFill>
                  <a:schemeClr val="tx1">
                    <a:tint val="75000"/>
                  </a:schemeClr>
                </a:solidFill>
              </a:defRPr>
            </a:lvl5pPr>
            <a:lvl6pPr marL="2489225" indent="0" algn="ctr">
              <a:buNone/>
              <a:defRPr>
                <a:solidFill>
                  <a:schemeClr val="tx1">
                    <a:tint val="75000"/>
                  </a:schemeClr>
                </a:solidFill>
              </a:defRPr>
            </a:lvl6pPr>
            <a:lvl7pPr marL="2987070" indent="0" algn="ctr">
              <a:buNone/>
              <a:defRPr>
                <a:solidFill>
                  <a:schemeClr val="tx1">
                    <a:tint val="75000"/>
                  </a:schemeClr>
                </a:solidFill>
              </a:defRPr>
            </a:lvl7pPr>
            <a:lvl8pPr marL="3484916" indent="0" algn="ctr">
              <a:buNone/>
              <a:defRPr>
                <a:solidFill>
                  <a:schemeClr val="tx1">
                    <a:tint val="75000"/>
                  </a:schemeClr>
                </a:solidFill>
              </a:defRPr>
            </a:lvl8pPr>
            <a:lvl9pPr marL="3982761"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0FA87E8-9168-453B-AB18-5448950116E3}" type="datetimeFigureOut">
              <a:rPr lang="ru-RU" smtClean="0"/>
              <a:t>05.07.2013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2971246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0FA87E8-9168-453B-AB18-5448950116E3}" type="datetimeFigureOut">
              <a:rPr lang="ru-RU" smtClean="0"/>
              <a:t>05.07.2013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1562679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111436" y="618831"/>
            <a:ext cx="1275964" cy="13178626"/>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83548" y="618831"/>
            <a:ext cx="3701869" cy="13178626"/>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0FA87E8-9168-453B-AB18-5448950116E3}" type="datetimeFigureOut">
              <a:rPr lang="ru-RU" smtClean="0"/>
              <a:t>05.07.2013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1801957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0FA87E8-9168-453B-AB18-5448950116E3}" type="datetimeFigureOut">
              <a:rPr lang="ru-RU" smtClean="0"/>
              <a:t>05.07.2013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3610322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7288" y="6871501"/>
            <a:ext cx="6427074" cy="2123828"/>
          </a:xfrm>
        </p:spPr>
        <p:txBody>
          <a:bodyPr anchor="t"/>
          <a:lstStyle>
            <a:lvl1pPr algn="l">
              <a:defRPr sz="4400" b="1" cap="all"/>
            </a:lvl1pPr>
          </a:lstStyle>
          <a:p>
            <a:r>
              <a:rPr lang="ru-RU" smtClean="0"/>
              <a:t>Образец заголовка</a:t>
            </a:r>
            <a:endParaRPr lang="ru-RU"/>
          </a:p>
        </p:txBody>
      </p:sp>
      <p:sp>
        <p:nvSpPr>
          <p:cNvPr id="3" name="Текст 2"/>
          <p:cNvSpPr>
            <a:spLocks noGrp="1"/>
          </p:cNvSpPr>
          <p:nvPr>
            <p:ph type="body" idx="1"/>
          </p:nvPr>
        </p:nvSpPr>
        <p:spPr>
          <a:xfrm>
            <a:off x="597288" y="4532320"/>
            <a:ext cx="6427074" cy="2339181"/>
          </a:xfrm>
        </p:spPr>
        <p:txBody>
          <a:bodyPr anchor="b"/>
          <a:lstStyle>
            <a:lvl1pPr marL="0" indent="0">
              <a:buNone/>
              <a:defRPr sz="2200">
                <a:solidFill>
                  <a:schemeClr val="tx1">
                    <a:tint val="75000"/>
                  </a:schemeClr>
                </a:solidFill>
              </a:defRPr>
            </a:lvl1pPr>
            <a:lvl2pPr marL="497845" indent="0">
              <a:buNone/>
              <a:defRPr sz="2000">
                <a:solidFill>
                  <a:schemeClr val="tx1">
                    <a:tint val="75000"/>
                  </a:schemeClr>
                </a:solidFill>
              </a:defRPr>
            </a:lvl2pPr>
            <a:lvl3pPr marL="995690" indent="0">
              <a:buNone/>
              <a:defRPr sz="1700">
                <a:solidFill>
                  <a:schemeClr val="tx1">
                    <a:tint val="75000"/>
                  </a:schemeClr>
                </a:solidFill>
              </a:defRPr>
            </a:lvl3pPr>
            <a:lvl4pPr marL="1493535" indent="0">
              <a:buNone/>
              <a:defRPr sz="1500">
                <a:solidFill>
                  <a:schemeClr val="tx1">
                    <a:tint val="75000"/>
                  </a:schemeClr>
                </a:solidFill>
              </a:defRPr>
            </a:lvl4pPr>
            <a:lvl5pPr marL="1991380" indent="0">
              <a:buNone/>
              <a:defRPr sz="1500">
                <a:solidFill>
                  <a:schemeClr val="tx1">
                    <a:tint val="75000"/>
                  </a:schemeClr>
                </a:solidFill>
              </a:defRPr>
            </a:lvl5pPr>
            <a:lvl6pPr marL="2489225" indent="0">
              <a:buNone/>
              <a:defRPr sz="1500">
                <a:solidFill>
                  <a:schemeClr val="tx1">
                    <a:tint val="75000"/>
                  </a:schemeClr>
                </a:solidFill>
              </a:defRPr>
            </a:lvl6pPr>
            <a:lvl7pPr marL="2987070" indent="0">
              <a:buNone/>
              <a:defRPr sz="1500">
                <a:solidFill>
                  <a:schemeClr val="tx1">
                    <a:tint val="75000"/>
                  </a:schemeClr>
                </a:solidFill>
              </a:defRPr>
            </a:lvl7pPr>
            <a:lvl8pPr marL="3484916" indent="0">
              <a:buNone/>
              <a:defRPr sz="1500">
                <a:solidFill>
                  <a:schemeClr val="tx1">
                    <a:tint val="75000"/>
                  </a:schemeClr>
                </a:solidFill>
              </a:defRPr>
            </a:lvl8pPr>
            <a:lvl9pPr marL="3982761" indent="0">
              <a:buNone/>
              <a:defRPr sz="15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0FA87E8-9168-453B-AB18-5448950116E3}" type="datetimeFigureOut">
              <a:rPr lang="ru-RU" smtClean="0"/>
              <a:t>05.07.2013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426714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283548" y="3604073"/>
            <a:ext cx="2488916" cy="10193385"/>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2898485" y="3604073"/>
            <a:ext cx="2488916" cy="10193385"/>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0FA87E8-9168-453B-AB18-5448950116E3}" type="datetimeFigureOut">
              <a:rPr lang="ru-RU" smtClean="0"/>
              <a:t>05.07.2013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3007700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063" y="428232"/>
            <a:ext cx="6805137" cy="1782233"/>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78064" y="2393639"/>
            <a:ext cx="3340871" cy="997555"/>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lang="ru-RU" smtClean="0"/>
              <a:t>Образец текста</a:t>
            </a:r>
          </a:p>
        </p:txBody>
      </p:sp>
      <p:sp>
        <p:nvSpPr>
          <p:cNvPr id="4" name="Объект 3"/>
          <p:cNvSpPr>
            <a:spLocks noGrp="1"/>
          </p:cNvSpPr>
          <p:nvPr>
            <p:ph sz="half" idx="2"/>
          </p:nvPr>
        </p:nvSpPr>
        <p:spPr>
          <a:xfrm>
            <a:off x="378064" y="3391194"/>
            <a:ext cx="3340871" cy="6161082"/>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841017" y="2393639"/>
            <a:ext cx="3342183" cy="997555"/>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lang="ru-RU" smtClean="0"/>
              <a:t>Образец текста</a:t>
            </a:r>
          </a:p>
        </p:txBody>
      </p:sp>
      <p:sp>
        <p:nvSpPr>
          <p:cNvPr id="6" name="Объект 5"/>
          <p:cNvSpPr>
            <a:spLocks noGrp="1"/>
          </p:cNvSpPr>
          <p:nvPr>
            <p:ph sz="quarter" idx="4"/>
          </p:nvPr>
        </p:nvSpPr>
        <p:spPr>
          <a:xfrm>
            <a:off x="3841017" y="3391194"/>
            <a:ext cx="3342183" cy="6161082"/>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0FA87E8-9168-453B-AB18-5448950116E3}" type="datetimeFigureOut">
              <a:rPr lang="ru-RU" smtClean="0"/>
              <a:t>05.07.2013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258365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0FA87E8-9168-453B-AB18-5448950116E3}" type="datetimeFigureOut">
              <a:rPr lang="ru-RU" smtClean="0"/>
              <a:t>05.07.2013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1972827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0FA87E8-9168-453B-AB18-5448950116E3}" type="datetimeFigureOut">
              <a:rPr lang="ru-RU" smtClean="0"/>
              <a:t>05.07.2013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1522760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064" y="425755"/>
            <a:ext cx="2487604" cy="1811938"/>
          </a:xfrm>
        </p:spPr>
        <p:txBody>
          <a:bodyPr anchor="b"/>
          <a:lstStyle>
            <a:lvl1pPr algn="l">
              <a:defRPr sz="2200" b="1"/>
            </a:lvl1pPr>
          </a:lstStyle>
          <a:p>
            <a:r>
              <a:rPr lang="ru-RU" smtClean="0"/>
              <a:t>Образец заголовка</a:t>
            </a:r>
            <a:endParaRPr lang="ru-RU"/>
          </a:p>
        </p:txBody>
      </p:sp>
      <p:sp>
        <p:nvSpPr>
          <p:cNvPr id="3" name="Объект 2"/>
          <p:cNvSpPr>
            <a:spLocks noGrp="1"/>
          </p:cNvSpPr>
          <p:nvPr>
            <p:ph idx="1"/>
          </p:nvPr>
        </p:nvSpPr>
        <p:spPr>
          <a:xfrm>
            <a:off x="2956244" y="425757"/>
            <a:ext cx="4226957" cy="9126521"/>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78064" y="2237694"/>
            <a:ext cx="2487604" cy="7314584"/>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0FA87E8-9168-453B-AB18-5448950116E3}" type="datetimeFigureOut">
              <a:rPr lang="ru-RU" smtClean="0"/>
              <a:t>05.07.2013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1992742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2060" y="7485380"/>
            <a:ext cx="4536758" cy="883692"/>
          </a:xfrm>
        </p:spPr>
        <p:txBody>
          <a:bodyPr anchor="b"/>
          <a:lstStyle>
            <a:lvl1pPr algn="l">
              <a:defRPr sz="2200" b="1"/>
            </a:lvl1pPr>
          </a:lstStyle>
          <a:p>
            <a:r>
              <a:rPr lang="ru-RU" smtClean="0"/>
              <a:t>Образец заголовка</a:t>
            </a:r>
            <a:endParaRPr lang="ru-RU"/>
          </a:p>
        </p:txBody>
      </p:sp>
      <p:sp>
        <p:nvSpPr>
          <p:cNvPr id="3" name="Рисунок 2"/>
          <p:cNvSpPr>
            <a:spLocks noGrp="1"/>
          </p:cNvSpPr>
          <p:nvPr>
            <p:ph type="pic" idx="1"/>
          </p:nvPr>
        </p:nvSpPr>
        <p:spPr>
          <a:xfrm>
            <a:off x="1482060" y="955475"/>
            <a:ext cx="4536758" cy="6416040"/>
          </a:xfrm>
        </p:spPr>
        <p:txBody>
          <a:bodyPr/>
          <a:lstStyle>
            <a:lvl1pPr marL="0" indent="0">
              <a:buNone/>
              <a:defRPr sz="3500"/>
            </a:lvl1pPr>
            <a:lvl2pPr marL="497845" indent="0">
              <a:buNone/>
              <a:defRPr sz="3000"/>
            </a:lvl2pPr>
            <a:lvl3pPr marL="995690" indent="0">
              <a:buNone/>
              <a:defRPr sz="2600"/>
            </a:lvl3pPr>
            <a:lvl4pPr marL="1493535" indent="0">
              <a:buNone/>
              <a:defRPr sz="2200"/>
            </a:lvl4pPr>
            <a:lvl5pPr marL="1991380" indent="0">
              <a:buNone/>
              <a:defRPr sz="2200"/>
            </a:lvl5pPr>
            <a:lvl6pPr marL="2489225" indent="0">
              <a:buNone/>
              <a:defRPr sz="2200"/>
            </a:lvl6pPr>
            <a:lvl7pPr marL="2987070" indent="0">
              <a:buNone/>
              <a:defRPr sz="2200"/>
            </a:lvl7pPr>
            <a:lvl8pPr marL="3484916" indent="0">
              <a:buNone/>
              <a:defRPr sz="2200"/>
            </a:lvl8pPr>
            <a:lvl9pPr marL="3982761" indent="0">
              <a:buNone/>
              <a:defRPr sz="2200"/>
            </a:lvl9pPr>
          </a:lstStyle>
          <a:p>
            <a:endParaRPr lang="ru-RU"/>
          </a:p>
        </p:txBody>
      </p:sp>
      <p:sp>
        <p:nvSpPr>
          <p:cNvPr id="4" name="Текст 3"/>
          <p:cNvSpPr>
            <a:spLocks noGrp="1"/>
          </p:cNvSpPr>
          <p:nvPr>
            <p:ph type="body" sz="half" idx="2"/>
          </p:nvPr>
        </p:nvSpPr>
        <p:spPr>
          <a:xfrm>
            <a:off x="1482060" y="8369072"/>
            <a:ext cx="4536758" cy="1254988"/>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0FA87E8-9168-453B-AB18-5448950116E3}" type="datetimeFigureOut">
              <a:rPr lang="ru-RU" smtClean="0"/>
              <a:t>05.07.2013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1896296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063" y="428232"/>
            <a:ext cx="6805137" cy="1782233"/>
          </a:xfrm>
          <a:prstGeom prst="rect">
            <a:avLst/>
          </a:prstGeom>
        </p:spPr>
        <p:txBody>
          <a:bodyPr vert="horz" lIns="99569" tIns="49785" rIns="99569" bIns="49785"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78063" y="2495128"/>
            <a:ext cx="6805137" cy="7057150"/>
          </a:xfrm>
          <a:prstGeom prst="rect">
            <a:avLst/>
          </a:prstGeom>
        </p:spPr>
        <p:txBody>
          <a:bodyPr vert="horz" lIns="99569" tIns="49785" rIns="99569" bIns="49785"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78063" y="9911199"/>
            <a:ext cx="1764295" cy="569325"/>
          </a:xfrm>
          <a:prstGeom prst="rect">
            <a:avLst/>
          </a:prstGeom>
        </p:spPr>
        <p:txBody>
          <a:bodyPr vert="horz" lIns="99569" tIns="49785" rIns="99569" bIns="49785" rtlCol="0" anchor="ctr"/>
          <a:lstStyle>
            <a:lvl1pPr algn="l">
              <a:defRPr sz="1300">
                <a:solidFill>
                  <a:schemeClr val="tx1">
                    <a:tint val="75000"/>
                  </a:schemeClr>
                </a:solidFill>
              </a:defRPr>
            </a:lvl1pPr>
          </a:lstStyle>
          <a:p>
            <a:fld id="{D0FA87E8-9168-453B-AB18-5448950116E3}" type="datetimeFigureOut">
              <a:rPr lang="ru-RU" smtClean="0"/>
              <a:t>05.07.2013</a:t>
            </a:fld>
            <a:endParaRPr lang="ru-RU"/>
          </a:p>
        </p:txBody>
      </p:sp>
      <p:sp>
        <p:nvSpPr>
          <p:cNvPr id="5" name="Нижний колонтитул 4"/>
          <p:cNvSpPr>
            <a:spLocks noGrp="1"/>
          </p:cNvSpPr>
          <p:nvPr>
            <p:ph type="ftr" sz="quarter" idx="3"/>
          </p:nvPr>
        </p:nvSpPr>
        <p:spPr>
          <a:xfrm>
            <a:off x="2583432" y="9911199"/>
            <a:ext cx="2394400" cy="569325"/>
          </a:xfrm>
          <a:prstGeom prst="rect">
            <a:avLst/>
          </a:prstGeom>
        </p:spPr>
        <p:txBody>
          <a:bodyPr vert="horz" lIns="99569" tIns="49785" rIns="99569" bIns="49785" rtlCol="0" anchor="ctr"/>
          <a:lstStyle>
            <a:lvl1pPr algn="ctr">
              <a:defRPr sz="13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5418905" y="9911199"/>
            <a:ext cx="1764295" cy="569325"/>
          </a:xfrm>
          <a:prstGeom prst="rect">
            <a:avLst/>
          </a:prstGeom>
        </p:spPr>
        <p:txBody>
          <a:bodyPr vert="horz" lIns="99569" tIns="49785" rIns="99569" bIns="49785" rtlCol="0" anchor="ctr"/>
          <a:lstStyle>
            <a:lvl1pPr algn="r">
              <a:defRPr sz="1300">
                <a:solidFill>
                  <a:schemeClr val="tx1">
                    <a:tint val="75000"/>
                  </a:schemeClr>
                </a:solidFill>
              </a:defRPr>
            </a:lvl1pPr>
          </a:lstStyle>
          <a:p>
            <a:fld id="{47869D33-C523-456E-9796-594241B84D74}" type="slidenum">
              <a:rPr lang="ru-RU" smtClean="0"/>
              <a:t>‹#›</a:t>
            </a:fld>
            <a:endParaRPr lang="ru-RU"/>
          </a:p>
        </p:txBody>
      </p:sp>
    </p:spTree>
    <p:extLst>
      <p:ext uri="{BB962C8B-B14F-4D97-AF65-F5344CB8AC3E}">
        <p14:creationId xmlns:p14="http://schemas.microsoft.com/office/powerpoint/2010/main" val="931886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95690" rtl="0" eaLnBrk="1" latinLnBrk="0" hangingPunct="1">
        <a:spcBef>
          <a:spcPct val="0"/>
        </a:spcBef>
        <a:buNone/>
        <a:defRPr sz="4800" kern="1200">
          <a:solidFill>
            <a:schemeClr val="tx1"/>
          </a:solidFill>
          <a:latin typeface="+mj-lt"/>
          <a:ea typeface="+mj-ea"/>
          <a:cs typeface="+mj-cs"/>
        </a:defRPr>
      </a:lvl1pPr>
    </p:titleStyle>
    <p:bodyStyle>
      <a:lvl1pPr marL="373384" indent="-373384" algn="l" defTabSz="995690"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ru-RU"/>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 y="0"/>
            <a:ext cx="7561264" cy="10693400"/>
          </a:xfrm>
          <a:prstGeom prst="rect">
            <a:avLst/>
          </a:prstGeom>
          <a:gradFill flip="none" rotWithShape="1">
            <a:gsLst>
              <a:gs pos="0">
                <a:srgbClr val="35BBE2"/>
              </a:gs>
              <a:gs pos="100000">
                <a:srgbClr val="006FB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a:p>
        </p:txBody>
      </p:sp>
      <p:sp>
        <p:nvSpPr>
          <p:cNvPr id="17" name="TextBox 16"/>
          <p:cNvSpPr txBox="1"/>
          <p:nvPr/>
        </p:nvSpPr>
        <p:spPr>
          <a:xfrm>
            <a:off x="390241" y="450156"/>
            <a:ext cx="4791287" cy="1323439"/>
          </a:xfrm>
          <a:prstGeom prst="rect">
            <a:avLst/>
          </a:prstGeom>
          <a:noFill/>
        </p:spPr>
        <p:txBody>
          <a:bodyPr wrap="square" rtlCol="0">
            <a:spAutoFit/>
          </a:bodyPr>
          <a:lstStyle/>
          <a:p>
            <a:r>
              <a:rPr lang="ru-RU" sz="4000" b="1" dirty="0" smtClean="0">
                <a:solidFill>
                  <a:srgbClr val="A4E1F2"/>
                </a:solidFill>
                <a:effectLst>
                  <a:innerShdw blurRad="63500" dist="38100" dir="16200000">
                    <a:prstClr val="black">
                      <a:alpha val="47000"/>
                    </a:prstClr>
                  </a:innerShdw>
                </a:effectLst>
              </a:rPr>
              <a:t>Большой заголовок</a:t>
            </a:r>
            <a:r>
              <a:rPr lang="ru-RU" sz="4000" b="1" i="1" dirty="0" smtClean="0">
                <a:solidFill>
                  <a:srgbClr val="A4E1F2"/>
                </a:solidFill>
                <a:effectLst>
                  <a:innerShdw blurRad="63500" dist="38100" dir="16200000">
                    <a:prstClr val="black">
                      <a:alpha val="47000"/>
                    </a:prstClr>
                  </a:innerShdw>
                </a:effectLst>
              </a:rPr>
              <a:t> </a:t>
            </a:r>
            <a:r>
              <a:rPr lang="ru-RU" sz="4000" b="1" i="1" dirty="0" smtClean="0">
                <a:solidFill>
                  <a:schemeClr val="bg1"/>
                </a:solidFill>
                <a:effectLst>
                  <a:innerShdw blurRad="63500" dist="38100" dir="16200000">
                    <a:prstClr val="black">
                      <a:alpha val="47000"/>
                    </a:prstClr>
                  </a:innerShdw>
                </a:effectLst>
              </a:rPr>
              <a:t>«</a:t>
            </a:r>
            <a:r>
              <a:rPr lang="ru-RU" sz="4000" b="1" i="1" dirty="0">
                <a:solidFill>
                  <a:schemeClr val="bg1"/>
                </a:solidFill>
                <a:effectLst>
                  <a:innerShdw blurRad="63500" dist="38100" dir="16200000">
                    <a:prstClr val="black">
                      <a:alpha val="47000"/>
                    </a:prstClr>
                  </a:innerShdw>
                </a:effectLst>
              </a:rPr>
              <a:t>М</a:t>
            </a:r>
            <a:r>
              <a:rPr lang="ru-RU" sz="4000" b="1" i="1" dirty="0" smtClean="0">
                <a:solidFill>
                  <a:schemeClr val="bg1"/>
                </a:solidFill>
                <a:effectLst>
                  <a:innerShdw blurRad="63500" dist="38100" dir="16200000">
                    <a:prstClr val="black">
                      <a:alpha val="47000"/>
                    </a:prstClr>
                  </a:innerShdw>
                </a:effectLst>
              </a:rPr>
              <a:t>аркетинг-кит»</a:t>
            </a:r>
            <a:endParaRPr lang="ru-RU" sz="4000" b="1" dirty="0">
              <a:solidFill>
                <a:schemeClr val="bg1"/>
              </a:solidFill>
              <a:effectLst>
                <a:innerShdw blurRad="63500" dist="38100" dir="16200000">
                  <a:prstClr val="black">
                    <a:alpha val="47000"/>
                  </a:prstClr>
                </a:innerShdw>
              </a:effectLst>
            </a:endParaRPr>
          </a:p>
        </p:txBody>
      </p:sp>
      <p:sp>
        <p:nvSpPr>
          <p:cNvPr id="21" name="TextBox 20"/>
          <p:cNvSpPr txBox="1"/>
          <p:nvPr/>
        </p:nvSpPr>
        <p:spPr>
          <a:xfrm>
            <a:off x="457923" y="1746300"/>
            <a:ext cx="3394716" cy="923330"/>
          </a:xfrm>
          <a:prstGeom prst="rect">
            <a:avLst/>
          </a:prstGeom>
          <a:noFill/>
        </p:spPr>
        <p:txBody>
          <a:bodyPr wrap="square" rtlCol="0">
            <a:spAutoFit/>
          </a:bodyPr>
          <a:lstStyle/>
          <a:p>
            <a:r>
              <a:rPr lang="ru-RU" sz="1800" i="1" dirty="0">
                <a:solidFill>
                  <a:schemeClr val="bg1"/>
                </a:solidFill>
              </a:rPr>
              <a:t>захватывающее предложение по организации игры «Мафия» для </a:t>
            </a:r>
            <a:r>
              <a:rPr lang="ru-RU" sz="1800" i="1" dirty="0" err="1">
                <a:solidFill>
                  <a:schemeClr val="bg1"/>
                </a:solidFill>
              </a:rPr>
              <a:t>event</a:t>
            </a:r>
            <a:r>
              <a:rPr lang="ru-RU" sz="1800" i="1" dirty="0">
                <a:solidFill>
                  <a:schemeClr val="bg1"/>
                </a:solidFill>
              </a:rPr>
              <a:t>-агентств</a:t>
            </a:r>
            <a:endParaRPr lang="ru-RU" sz="1800" dirty="0">
              <a:solidFill>
                <a:schemeClr val="bg1"/>
              </a:solidFill>
            </a:endParaRPr>
          </a:p>
        </p:txBody>
      </p:sp>
      <p:sp>
        <p:nvSpPr>
          <p:cNvPr id="26" name="TextBox 25"/>
          <p:cNvSpPr txBox="1"/>
          <p:nvPr/>
        </p:nvSpPr>
        <p:spPr>
          <a:xfrm>
            <a:off x="390241" y="9220830"/>
            <a:ext cx="2641710" cy="461665"/>
          </a:xfrm>
          <a:prstGeom prst="rect">
            <a:avLst/>
          </a:prstGeom>
          <a:noFill/>
        </p:spPr>
        <p:txBody>
          <a:bodyPr wrap="square" rtlCol="0">
            <a:spAutoFit/>
          </a:bodyPr>
          <a:lstStyle/>
          <a:p>
            <a:r>
              <a:rPr lang="ru-RU" sz="2400" b="1" i="1" dirty="0" smtClean="0">
                <a:solidFill>
                  <a:srgbClr val="004068"/>
                </a:solidFill>
              </a:rPr>
              <a:t>наши клиенты:</a:t>
            </a:r>
            <a:endParaRPr lang="ru-RU" sz="2400" b="1" i="1" dirty="0">
              <a:solidFill>
                <a:srgbClr val="004068"/>
              </a:solidFill>
            </a:endParaRPr>
          </a:p>
        </p:txBody>
      </p:sp>
      <p:sp>
        <p:nvSpPr>
          <p:cNvPr id="10" name="TextBox 9"/>
          <p:cNvSpPr txBox="1"/>
          <p:nvPr/>
        </p:nvSpPr>
        <p:spPr>
          <a:xfrm>
            <a:off x="4532292" y="9667180"/>
            <a:ext cx="1298473" cy="738664"/>
          </a:xfrm>
          <a:prstGeom prst="rect">
            <a:avLst/>
          </a:prstGeom>
          <a:noFill/>
        </p:spPr>
        <p:txBody>
          <a:bodyPr wrap="square" rtlCol="0">
            <a:spAutoFit/>
          </a:bodyPr>
          <a:lstStyle/>
          <a:p>
            <a:pPr algn="r"/>
            <a:r>
              <a:rPr lang="ru-RU" sz="1400" i="1" dirty="0" smtClean="0">
                <a:solidFill>
                  <a:srgbClr val="004068"/>
                </a:solidFill>
              </a:rPr>
              <a:t>тел.:</a:t>
            </a:r>
          </a:p>
          <a:p>
            <a:pPr algn="r"/>
            <a:r>
              <a:rPr lang="en-US" sz="1400" i="1" dirty="0" smtClean="0">
                <a:solidFill>
                  <a:srgbClr val="004068"/>
                </a:solidFill>
              </a:rPr>
              <a:t>e-mail:</a:t>
            </a:r>
          </a:p>
          <a:p>
            <a:pPr algn="r"/>
            <a:r>
              <a:rPr lang="ru-RU" sz="1400" i="1" dirty="0" smtClean="0">
                <a:solidFill>
                  <a:srgbClr val="004068"/>
                </a:solidFill>
              </a:rPr>
              <a:t>сайт:</a:t>
            </a:r>
            <a:endParaRPr lang="ru-RU" sz="1400" i="1" dirty="0">
              <a:solidFill>
                <a:srgbClr val="004068"/>
              </a:solidFill>
            </a:endParaRPr>
          </a:p>
        </p:txBody>
      </p:sp>
      <p:sp>
        <p:nvSpPr>
          <p:cNvPr id="11" name="TextBox 10"/>
          <p:cNvSpPr txBox="1"/>
          <p:nvPr/>
        </p:nvSpPr>
        <p:spPr>
          <a:xfrm>
            <a:off x="5726578" y="9667180"/>
            <a:ext cx="1582445" cy="738664"/>
          </a:xfrm>
          <a:prstGeom prst="rect">
            <a:avLst/>
          </a:prstGeom>
          <a:noFill/>
        </p:spPr>
        <p:txBody>
          <a:bodyPr wrap="square" rtlCol="0">
            <a:spAutoFit/>
          </a:bodyPr>
          <a:lstStyle/>
          <a:p>
            <a:r>
              <a:rPr lang="en-US" sz="1400" i="1" dirty="0" smtClean="0">
                <a:solidFill>
                  <a:schemeClr val="bg1"/>
                </a:solidFill>
              </a:rPr>
              <a:t>(495) 226-74-30</a:t>
            </a:r>
          </a:p>
          <a:p>
            <a:r>
              <a:rPr lang="en-US" sz="1400" i="1" dirty="0" smtClean="0">
                <a:solidFill>
                  <a:schemeClr val="bg1"/>
                </a:solidFill>
              </a:rPr>
              <a:t>art@prcomm.ru</a:t>
            </a:r>
          </a:p>
          <a:p>
            <a:r>
              <a:rPr lang="en-US" sz="1400" i="1" dirty="0" smtClean="0">
                <a:solidFill>
                  <a:schemeClr val="bg1"/>
                </a:solidFill>
              </a:rPr>
              <a:t>www.kit5.ru</a:t>
            </a:r>
            <a:endParaRPr lang="ru-RU" sz="1400" i="1" dirty="0">
              <a:solidFill>
                <a:schemeClr val="bg1"/>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105" y="9637836"/>
            <a:ext cx="3137471" cy="533400"/>
          </a:xfrm>
          <a:prstGeom prst="rect">
            <a:avLst/>
          </a:prstGeom>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1115">
            <a:off x="3214987" y="6617279"/>
            <a:ext cx="3539238" cy="2174146"/>
          </a:xfrm>
          <a:prstGeom prst="rect">
            <a:avLst/>
          </a:prstGeom>
          <a:ln w="57150">
            <a:solidFill>
              <a:schemeClr val="bg1"/>
            </a:solidFill>
            <a:miter lim="800000"/>
          </a:ln>
          <a:effectLst>
            <a:outerShdw blurRad="50800" dist="38100" dir="8100000" algn="tr" rotWithShape="0">
              <a:prstClr val="black">
                <a:alpha val="40000"/>
              </a:prstClr>
            </a:outerShdw>
          </a:effectLst>
        </p:spPr>
      </p:pic>
      <p:pic>
        <p:nvPicPr>
          <p:cNvPr id="16" name="Рисунок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14155">
            <a:off x="-882467" y="3401387"/>
            <a:ext cx="3211058" cy="2563347"/>
          </a:xfrm>
          <a:prstGeom prst="rect">
            <a:avLst/>
          </a:prstGeom>
          <a:ln w="57150">
            <a:solidFill>
              <a:schemeClr val="bg1"/>
            </a:solidFill>
            <a:miter lim="800000"/>
          </a:ln>
          <a:effectLst>
            <a:outerShdw blurRad="50800" dist="38100" dir="8100000" algn="tr" rotWithShape="0">
              <a:prstClr val="black">
                <a:alpha val="40000"/>
              </a:prstClr>
            </a:outerShdw>
          </a:effectLst>
        </p:spPr>
      </p:pic>
      <p:pic>
        <p:nvPicPr>
          <p:cNvPr id="15" name="Рисунок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227020">
            <a:off x="453968" y="5089577"/>
            <a:ext cx="2569529" cy="3561278"/>
          </a:xfrm>
          <a:prstGeom prst="rect">
            <a:avLst/>
          </a:prstGeom>
          <a:ln w="57150">
            <a:solidFill>
              <a:schemeClr val="bg1"/>
            </a:solidFill>
            <a:miter lim="800000"/>
          </a:ln>
          <a:effectLst>
            <a:outerShdw blurRad="50800" dist="38100" dir="8100000" algn="tr" rotWithShape="0">
              <a:prstClr val="black">
                <a:alpha val="40000"/>
              </a:prstClr>
            </a:outerShdw>
          </a:effectLst>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402584">
            <a:off x="3963118" y="3147795"/>
            <a:ext cx="2387553" cy="3482708"/>
          </a:xfrm>
          <a:prstGeom prst="rect">
            <a:avLst/>
          </a:prstGeom>
          <a:ln w="57150">
            <a:solidFill>
              <a:schemeClr val="bg1"/>
            </a:solidFill>
            <a:miter lim="800000"/>
          </a:ln>
          <a:effectLst>
            <a:outerShdw blurRad="50800" dist="38100" dir="8100000" algn="tr" rotWithShape="0">
              <a:prstClr val="black">
                <a:alpha val="40000"/>
              </a:prstClr>
            </a:outerShdw>
          </a:effectLst>
        </p:spPr>
      </p:pic>
      <p:pic>
        <p:nvPicPr>
          <p:cNvPr id="9" name="Рисунок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694415">
            <a:off x="5942516" y="4122875"/>
            <a:ext cx="2564641" cy="3568594"/>
          </a:xfrm>
          <a:prstGeom prst="rect">
            <a:avLst/>
          </a:prstGeom>
          <a:ln w="57150">
            <a:solidFill>
              <a:schemeClr val="bg1"/>
            </a:solidFill>
            <a:miter lim="800000"/>
          </a:ln>
          <a:effectLst>
            <a:outerShdw blurRad="50800" dist="38100" dir="8100000" algn="tr" rotWithShape="0">
              <a:prstClr val="black">
                <a:alpha val="40000"/>
              </a:prstClr>
            </a:outerShdw>
          </a:effectLst>
        </p:spPr>
      </p:pic>
      <p:pic>
        <p:nvPicPr>
          <p:cNvPr id="4" name="Рисунок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60285">
            <a:off x="1574647" y="3493783"/>
            <a:ext cx="2546254" cy="3490881"/>
          </a:xfrm>
          <a:prstGeom prst="rect">
            <a:avLst/>
          </a:prstGeom>
          <a:ln w="57150">
            <a:solidFill>
              <a:schemeClr val="bg1"/>
            </a:solidFill>
            <a:miter lim="800000"/>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5604245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 y="-13696"/>
            <a:ext cx="7597476" cy="10707096"/>
          </a:xfrm>
          <a:prstGeom prst="rect">
            <a:avLst/>
          </a:prstGeom>
          <a:gradFill flip="none" rotWithShape="1">
            <a:gsLst>
              <a:gs pos="0">
                <a:srgbClr val="35BBE2"/>
              </a:gs>
              <a:gs pos="100000">
                <a:srgbClr val="006FB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08223" y="2234590"/>
            <a:ext cx="2380594" cy="396125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0" y="370951"/>
            <a:ext cx="7597475" cy="1519365"/>
          </a:xfrm>
          <a:prstGeom prst="rect">
            <a:avLst/>
          </a:prstGeom>
          <a:gradFill flip="none" rotWithShape="1">
            <a:gsLst>
              <a:gs pos="0">
                <a:srgbClr val="35BBE2"/>
              </a:gs>
              <a:gs pos="100000">
                <a:srgbClr val="006FB3"/>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252239" y="466558"/>
            <a:ext cx="6454443" cy="923330"/>
          </a:xfrm>
          <a:prstGeom prst="rect">
            <a:avLst/>
          </a:prstGeom>
          <a:noFill/>
        </p:spPr>
        <p:txBody>
          <a:bodyPr wrap="square" rtlCol="0">
            <a:spAutoFit/>
          </a:bodyPr>
          <a:lstStyle/>
          <a:p>
            <a:r>
              <a:rPr lang="ru-RU" sz="5400" b="1" dirty="0" smtClean="0">
                <a:solidFill>
                  <a:srgbClr val="003B60"/>
                </a:solidFill>
              </a:rPr>
              <a:t>Виды товара</a:t>
            </a:r>
            <a:endParaRPr lang="ru-RU" sz="5400" b="1" dirty="0">
              <a:solidFill>
                <a:srgbClr val="003B60"/>
              </a:solidFill>
            </a:endParaRPr>
          </a:p>
        </p:txBody>
      </p:sp>
      <p:sp>
        <p:nvSpPr>
          <p:cNvPr id="3" name="TextBox 2"/>
          <p:cNvSpPr txBox="1"/>
          <p:nvPr/>
        </p:nvSpPr>
        <p:spPr>
          <a:xfrm>
            <a:off x="252239" y="1309465"/>
            <a:ext cx="6562137" cy="353943"/>
          </a:xfrm>
          <a:prstGeom prst="rect">
            <a:avLst/>
          </a:prstGeom>
          <a:noFill/>
        </p:spPr>
        <p:txBody>
          <a:bodyPr wrap="square" rtlCol="0">
            <a:spAutoFit/>
          </a:bodyPr>
          <a:lstStyle/>
          <a:p>
            <a:r>
              <a:rPr lang="ru-RU" sz="1700" i="1" dirty="0">
                <a:solidFill>
                  <a:schemeClr val="bg1"/>
                </a:solidFill>
              </a:rPr>
              <a:t>основной тезис ваших </a:t>
            </a:r>
            <a:r>
              <a:rPr lang="ru-RU" sz="1700" i="1" dirty="0" smtClean="0">
                <a:solidFill>
                  <a:schemeClr val="bg1"/>
                </a:solidFill>
              </a:rPr>
              <a:t>товаров (его </a:t>
            </a:r>
            <a:r>
              <a:rPr lang="ru-RU" sz="1700" i="1" dirty="0">
                <a:solidFill>
                  <a:schemeClr val="bg1"/>
                </a:solidFill>
              </a:rPr>
              <a:t>прочтут)</a:t>
            </a:r>
          </a:p>
        </p:txBody>
      </p:sp>
      <p:sp>
        <p:nvSpPr>
          <p:cNvPr id="16" name="TextBox 15"/>
          <p:cNvSpPr txBox="1"/>
          <p:nvPr/>
        </p:nvSpPr>
        <p:spPr>
          <a:xfrm>
            <a:off x="127275" y="4465181"/>
            <a:ext cx="2163299" cy="1169551"/>
          </a:xfrm>
          <a:prstGeom prst="rect">
            <a:avLst/>
          </a:prstGeom>
          <a:noFill/>
        </p:spPr>
        <p:txBody>
          <a:bodyPr wrap="square" rtlCol="0">
            <a:spAutoFit/>
          </a:bodyPr>
          <a:lstStyle/>
          <a:p>
            <a:r>
              <a:rPr lang="en-US" sz="1400" dirty="0" smtClean="0">
                <a:solidFill>
                  <a:srgbClr val="006FB3"/>
                </a:solidFill>
              </a:rPr>
              <a:t>The universe is commonly defined as the totality of everything that exists including all physical matter and energy, the</a:t>
            </a:r>
            <a:endParaRPr lang="ru-RU" sz="1400" dirty="0">
              <a:solidFill>
                <a:srgbClr val="006FB3"/>
              </a:solidFill>
            </a:endParaRPr>
          </a:p>
        </p:txBody>
      </p:sp>
      <p:sp>
        <p:nvSpPr>
          <p:cNvPr id="4" name="TextBox 3"/>
          <p:cNvSpPr txBox="1"/>
          <p:nvPr/>
        </p:nvSpPr>
        <p:spPr>
          <a:xfrm>
            <a:off x="127275" y="3414683"/>
            <a:ext cx="2376265" cy="523220"/>
          </a:xfrm>
          <a:prstGeom prst="rect">
            <a:avLst/>
          </a:prstGeom>
          <a:noFill/>
        </p:spPr>
        <p:txBody>
          <a:bodyPr wrap="square" rtlCol="0">
            <a:spAutoFit/>
          </a:bodyPr>
          <a:lstStyle/>
          <a:p>
            <a:r>
              <a:rPr lang="ru-RU" sz="2800" i="1" dirty="0" smtClean="0">
                <a:solidFill>
                  <a:srgbClr val="003B60"/>
                </a:solidFill>
              </a:rPr>
              <a:t>Броши</a:t>
            </a:r>
            <a:endParaRPr lang="ru-RU" sz="2800" i="1" dirty="0">
              <a:solidFill>
                <a:srgbClr val="003B60"/>
              </a:solidFill>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458" y="2390808"/>
            <a:ext cx="2096019" cy="1023161"/>
          </a:xfrm>
          <a:prstGeom prst="roundRect">
            <a:avLst/>
          </a:prstGeom>
        </p:spPr>
      </p:pic>
      <p:sp>
        <p:nvSpPr>
          <p:cNvPr id="30" name="TextBox 29"/>
          <p:cNvSpPr txBox="1"/>
          <p:nvPr/>
        </p:nvSpPr>
        <p:spPr>
          <a:xfrm>
            <a:off x="127275" y="3834532"/>
            <a:ext cx="2376265" cy="523220"/>
          </a:xfrm>
          <a:prstGeom prst="rect">
            <a:avLst/>
          </a:prstGeom>
          <a:noFill/>
        </p:spPr>
        <p:txBody>
          <a:bodyPr wrap="square" rtlCol="0">
            <a:spAutoFit/>
          </a:bodyPr>
          <a:lstStyle/>
          <a:p>
            <a:r>
              <a:rPr lang="ru-RU" sz="1400" i="1" dirty="0">
                <a:solidFill>
                  <a:srgbClr val="003B60"/>
                </a:solidFill>
              </a:rPr>
              <a:t>Описание продаваемого товара. </a:t>
            </a:r>
          </a:p>
        </p:txBody>
      </p:sp>
      <p:sp>
        <p:nvSpPr>
          <p:cNvPr id="31" name="Прямоугольник 30"/>
          <p:cNvSpPr/>
          <p:nvPr/>
        </p:nvSpPr>
        <p:spPr>
          <a:xfrm>
            <a:off x="2586872" y="2234590"/>
            <a:ext cx="2380594" cy="396125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TextBox 31"/>
          <p:cNvSpPr txBox="1"/>
          <p:nvPr/>
        </p:nvSpPr>
        <p:spPr>
          <a:xfrm>
            <a:off x="2605924" y="4465181"/>
            <a:ext cx="2163299" cy="1169551"/>
          </a:xfrm>
          <a:prstGeom prst="rect">
            <a:avLst/>
          </a:prstGeom>
          <a:noFill/>
        </p:spPr>
        <p:txBody>
          <a:bodyPr wrap="square" rtlCol="0">
            <a:spAutoFit/>
          </a:bodyPr>
          <a:lstStyle/>
          <a:p>
            <a:r>
              <a:rPr lang="en-US" sz="1400" dirty="0" smtClean="0">
                <a:solidFill>
                  <a:srgbClr val="006FB3"/>
                </a:solidFill>
              </a:rPr>
              <a:t>The universe is commonly defined as the totality of everything that exists including all physical matter and energy, the</a:t>
            </a:r>
            <a:endParaRPr lang="ru-RU" sz="1400" dirty="0">
              <a:solidFill>
                <a:srgbClr val="006FB3"/>
              </a:solidFill>
            </a:endParaRPr>
          </a:p>
        </p:txBody>
      </p:sp>
      <p:sp>
        <p:nvSpPr>
          <p:cNvPr id="35" name="TextBox 34"/>
          <p:cNvSpPr txBox="1"/>
          <p:nvPr/>
        </p:nvSpPr>
        <p:spPr>
          <a:xfrm>
            <a:off x="2605924" y="3414683"/>
            <a:ext cx="2376265" cy="523220"/>
          </a:xfrm>
          <a:prstGeom prst="rect">
            <a:avLst/>
          </a:prstGeom>
          <a:noFill/>
        </p:spPr>
        <p:txBody>
          <a:bodyPr wrap="square" rtlCol="0">
            <a:spAutoFit/>
          </a:bodyPr>
          <a:lstStyle/>
          <a:p>
            <a:r>
              <a:rPr lang="ru-RU" sz="2800" i="1" dirty="0" smtClean="0">
                <a:solidFill>
                  <a:srgbClr val="003B60"/>
                </a:solidFill>
              </a:rPr>
              <a:t>Галстуки</a:t>
            </a:r>
            <a:endParaRPr lang="ru-RU" sz="2800" i="1" dirty="0">
              <a:solidFill>
                <a:srgbClr val="003B60"/>
              </a:solidFill>
            </a:endParaRPr>
          </a:p>
        </p:txBody>
      </p:sp>
      <p:pic>
        <p:nvPicPr>
          <p:cNvPr id="38" name="Рисунок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11107" y="2390808"/>
            <a:ext cx="2096018" cy="1023161"/>
          </a:xfrm>
          <a:prstGeom prst="roundRect">
            <a:avLst/>
          </a:prstGeom>
        </p:spPr>
      </p:pic>
      <p:sp>
        <p:nvSpPr>
          <p:cNvPr id="39" name="TextBox 38"/>
          <p:cNvSpPr txBox="1"/>
          <p:nvPr/>
        </p:nvSpPr>
        <p:spPr>
          <a:xfrm>
            <a:off x="2605924" y="3834532"/>
            <a:ext cx="2376265" cy="523220"/>
          </a:xfrm>
          <a:prstGeom prst="rect">
            <a:avLst/>
          </a:prstGeom>
          <a:noFill/>
        </p:spPr>
        <p:txBody>
          <a:bodyPr wrap="square" rtlCol="0">
            <a:spAutoFit/>
          </a:bodyPr>
          <a:lstStyle/>
          <a:p>
            <a:r>
              <a:rPr lang="ru-RU" sz="1400" i="1" dirty="0">
                <a:solidFill>
                  <a:srgbClr val="003B60"/>
                </a:solidFill>
              </a:rPr>
              <a:t>Описание продаваемого товара. </a:t>
            </a:r>
          </a:p>
        </p:txBody>
      </p:sp>
      <p:sp>
        <p:nvSpPr>
          <p:cNvPr id="40" name="Прямоугольник 39"/>
          <p:cNvSpPr/>
          <p:nvPr/>
        </p:nvSpPr>
        <p:spPr>
          <a:xfrm>
            <a:off x="5099840" y="2234590"/>
            <a:ext cx="2380594" cy="396125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TextBox 40"/>
          <p:cNvSpPr txBox="1"/>
          <p:nvPr/>
        </p:nvSpPr>
        <p:spPr>
          <a:xfrm>
            <a:off x="5118892" y="4465181"/>
            <a:ext cx="2163299" cy="1169551"/>
          </a:xfrm>
          <a:prstGeom prst="rect">
            <a:avLst/>
          </a:prstGeom>
          <a:noFill/>
        </p:spPr>
        <p:txBody>
          <a:bodyPr wrap="square" rtlCol="0">
            <a:spAutoFit/>
          </a:bodyPr>
          <a:lstStyle/>
          <a:p>
            <a:r>
              <a:rPr lang="en-US" sz="1400" dirty="0" smtClean="0">
                <a:solidFill>
                  <a:srgbClr val="006FB3"/>
                </a:solidFill>
              </a:rPr>
              <a:t>The universe is commonly defined as the totality of everything that exists including all physical matter and energy, the</a:t>
            </a:r>
            <a:endParaRPr lang="ru-RU" sz="1400" dirty="0">
              <a:solidFill>
                <a:srgbClr val="006FB3"/>
              </a:solidFill>
            </a:endParaRPr>
          </a:p>
        </p:txBody>
      </p:sp>
      <p:sp>
        <p:nvSpPr>
          <p:cNvPr id="42" name="TextBox 41"/>
          <p:cNvSpPr txBox="1"/>
          <p:nvPr/>
        </p:nvSpPr>
        <p:spPr>
          <a:xfrm>
            <a:off x="5118892" y="3414683"/>
            <a:ext cx="2376265" cy="523220"/>
          </a:xfrm>
          <a:prstGeom prst="rect">
            <a:avLst/>
          </a:prstGeom>
          <a:noFill/>
        </p:spPr>
        <p:txBody>
          <a:bodyPr wrap="square" rtlCol="0">
            <a:spAutoFit/>
          </a:bodyPr>
          <a:lstStyle/>
          <a:p>
            <a:r>
              <a:rPr lang="ru-RU" sz="2800" i="1" dirty="0" smtClean="0">
                <a:solidFill>
                  <a:srgbClr val="003B60"/>
                </a:solidFill>
              </a:rPr>
              <a:t>Ежедневники</a:t>
            </a:r>
            <a:endParaRPr lang="ru-RU" sz="2800" i="1" dirty="0">
              <a:solidFill>
                <a:srgbClr val="003B60"/>
              </a:solidFill>
            </a:endParaRPr>
          </a:p>
        </p:txBody>
      </p:sp>
      <p:pic>
        <p:nvPicPr>
          <p:cNvPr id="43" name="Рисунок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4075" y="2390808"/>
            <a:ext cx="2096018" cy="1023161"/>
          </a:xfrm>
          <a:prstGeom prst="roundRect">
            <a:avLst/>
          </a:prstGeom>
        </p:spPr>
      </p:pic>
      <p:sp>
        <p:nvSpPr>
          <p:cNvPr id="44" name="TextBox 43"/>
          <p:cNvSpPr txBox="1"/>
          <p:nvPr/>
        </p:nvSpPr>
        <p:spPr>
          <a:xfrm>
            <a:off x="5118892" y="3834532"/>
            <a:ext cx="2376265" cy="523220"/>
          </a:xfrm>
          <a:prstGeom prst="rect">
            <a:avLst/>
          </a:prstGeom>
          <a:noFill/>
        </p:spPr>
        <p:txBody>
          <a:bodyPr wrap="square" rtlCol="0">
            <a:spAutoFit/>
          </a:bodyPr>
          <a:lstStyle/>
          <a:p>
            <a:r>
              <a:rPr lang="ru-RU" sz="1400" i="1" dirty="0">
                <a:solidFill>
                  <a:srgbClr val="003B60"/>
                </a:solidFill>
              </a:rPr>
              <a:t>Описание продаваемого товара. </a:t>
            </a:r>
          </a:p>
        </p:txBody>
      </p:sp>
      <p:sp>
        <p:nvSpPr>
          <p:cNvPr id="45" name="Прямоугольник 44"/>
          <p:cNvSpPr/>
          <p:nvPr/>
        </p:nvSpPr>
        <p:spPr>
          <a:xfrm>
            <a:off x="108223" y="6317859"/>
            <a:ext cx="2380594" cy="396125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TextBox 45"/>
          <p:cNvSpPr txBox="1"/>
          <p:nvPr/>
        </p:nvSpPr>
        <p:spPr>
          <a:xfrm>
            <a:off x="127275" y="8548450"/>
            <a:ext cx="2163299" cy="1169551"/>
          </a:xfrm>
          <a:prstGeom prst="rect">
            <a:avLst/>
          </a:prstGeom>
          <a:noFill/>
        </p:spPr>
        <p:txBody>
          <a:bodyPr wrap="square" rtlCol="0">
            <a:spAutoFit/>
          </a:bodyPr>
          <a:lstStyle/>
          <a:p>
            <a:r>
              <a:rPr lang="en-US" sz="1400" dirty="0" smtClean="0">
                <a:solidFill>
                  <a:srgbClr val="006FB3"/>
                </a:solidFill>
              </a:rPr>
              <a:t>The universe is commonly defined as the totality of everything that exists including all physical matter and energy, the</a:t>
            </a:r>
            <a:endParaRPr lang="ru-RU" sz="1400" dirty="0">
              <a:solidFill>
                <a:srgbClr val="006FB3"/>
              </a:solidFill>
            </a:endParaRPr>
          </a:p>
        </p:txBody>
      </p:sp>
      <p:sp>
        <p:nvSpPr>
          <p:cNvPr id="47" name="TextBox 46"/>
          <p:cNvSpPr txBox="1"/>
          <p:nvPr/>
        </p:nvSpPr>
        <p:spPr>
          <a:xfrm>
            <a:off x="127275" y="7497952"/>
            <a:ext cx="2376265" cy="523220"/>
          </a:xfrm>
          <a:prstGeom prst="rect">
            <a:avLst/>
          </a:prstGeom>
          <a:noFill/>
        </p:spPr>
        <p:txBody>
          <a:bodyPr wrap="square" rtlCol="0">
            <a:spAutoFit/>
          </a:bodyPr>
          <a:lstStyle/>
          <a:p>
            <a:r>
              <a:rPr lang="ru-RU" sz="2800" i="1" dirty="0" smtClean="0">
                <a:solidFill>
                  <a:srgbClr val="003B60"/>
                </a:solidFill>
              </a:rPr>
              <a:t>Косметички</a:t>
            </a:r>
            <a:endParaRPr lang="ru-RU" sz="2800" i="1" dirty="0">
              <a:solidFill>
                <a:srgbClr val="003B60"/>
              </a:solidFill>
            </a:endParaRPr>
          </a:p>
        </p:txBody>
      </p:sp>
      <p:pic>
        <p:nvPicPr>
          <p:cNvPr id="48" name="Рисунок 4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458" y="6474077"/>
            <a:ext cx="2096018" cy="1023161"/>
          </a:xfrm>
          <a:prstGeom prst="roundRect">
            <a:avLst/>
          </a:prstGeom>
        </p:spPr>
      </p:pic>
      <p:sp>
        <p:nvSpPr>
          <p:cNvPr id="49" name="TextBox 48"/>
          <p:cNvSpPr txBox="1"/>
          <p:nvPr/>
        </p:nvSpPr>
        <p:spPr>
          <a:xfrm>
            <a:off x="127275" y="7917801"/>
            <a:ext cx="2376265" cy="523220"/>
          </a:xfrm>
          <a:prstGeom prst="rect">
            <a:avLst/>
          </a:prstGeom>
          <a:noFill/>
        </p:spPr>
        <p:txBody>
          <a:bodyPr wrap="square" rtlCol="0">
            <a:spAutoFit/>
          </a:bodyPr>
          <a:lstStyle/>
          <a:p>
            <a:r>
              <a:rPr lang="ru-RU" sz="1400" i="1" dirty="0">
                <a:solidFill>
                  <a:srgbClr val="003B60"/>
                </a:solidFill>
              </a:rPr>
              <a:t>Описание продаваемого товара. </a:t>
            </a:r>
          </a:p>
        </p:txBody>
      </p:sp>
      <p:sp>
        <p:nvSpPr>
          <p:cNvPr id="50" name="Прямоугольник 49"/>
          <p:cNvSpPr/>
          <p:nvPr/>
        </p:nvSpPr>
        <p:spPr>
          <a:xfrm>
            <a:off x="2586872" y="6317859"/>
            <a:ext cx="2380594" cy="396125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TextBox 50"/>
          <p:cNvSpPr txBox="1"/>
          <p:nvPr/>
        </p:nvSpPr>
        <p:spPr>
          <a:xfrm>
            <a:off x="2605924" y="8548450"/>
            <a:ext cx="2163299" cy="1169551"/>
          </a:xfrm>
          <a:prstGeom prst="rect">
            <a:avLst/>
          </a:prstGeom>
          <a:noFill/>
        </p:spPr>
        <p:txBody>
          <a:bodyPr wrap="square" rtlCol="0">
            <a:spAutoFit/>
          </a:bodyPr>
          <a:lstStyle/>
          <a:p>
            <a:r>
              <a:rPr lang="en-US" sz="1400" dirty="0" smtClean="0">
                <a:solidFill>
                  <a:srgbClr val="006FB3"/>
                </a:solidFill>
              </a:rPr>
              <a:t>The universe is commonly defined as the totality of everything that exists including all physical matter and energy, the</a:t>
            </a:r>
            <a:endParaRPr lang="ru-RU" sz="1400" dirty="0">
              <a:solidFill>
                <a:srgbClr val="006FB3"/>
              </a:solidFill>
            </a:endParaRPr>
          </a:p>
        </p:txBody>
      </p:sp>
      <p:sp>
        <p:nvSpPr>
          <p:cNvPr id="52" name="TextBox 51"/>
          <p:cNvSpPr txBox="1"/>
          <p:nvPr/>
        </p:nvSpPr>
        <p:spPr>
          <a:xfrm>
            <a:off x="2605924" y="7497952"/>
            <a:ext cx="2376265" cy="523220"/>
          </a:xfrm>
          <a:prstGeom prst="rect">
            <a:avLst/>
          </a:prstGeom>
          <a:noFill/>
        </p:spPr>
        <p:txBody>
          <a:bodyPr wrap="square" rtlCol="0">
            <a:spAutoFit/>
          </a:bodyPr>
          <a:lstStyle/>
          <a:p>
            <a:r>
              <a:rPr lang="ru-RU" sz="2800" i="1" dirty="0" smtClean="0">
                <a:solidFill>
                  <a:srgbClr val="003B60"/>
                </a:solidFill>
              </a:rPr>
              <a:t>Перчатки</a:t>
            </a:r>
            <a:endParaRPr lang="ru-RU" sz="2800" i="1" dirty="0">
              <a:solidFill>
                <a:srgbClr val="003B60"/>
              </a:solidFill>
            </a:endParaRPr>
          </a:p>
        </p:txBody>
      </p:sp>
      <p:pic>
        <p:nvPicPr>
          <p:cNvPr id="53" name="Рисунок 5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11107" y="6474077"/>
            <a:ext cx="2096018" cy="1023161"/>
          </a:xfrm>
          <a:prstGeom prst="roundRect">
            <a:avLst/>
          </a:prstGeom>
        </p:spPr>
      </p:pic>
      <p:sp>
        <p:nvSpPr>
          <p:cNvPr id="54" name="TextBox 53"/>
          <p:cNvSpPr txBox="1"/>
          <p:nvPr/>
        </p:nvSpPr>
        <p:spPr>
          <a:xfrm>
            <a:off x="2605924" y="7917801"/>
            <a:ext cx="2376265" cy="523220"/>
          </a:xfrm>
          <a:prstGeom prst="rect">
            <a:avLst/>
          </a:prstGeom>
          <a:noFill/>
        </p:spPr>
        <p:txBody>
          <a:bodyPr wrap="square" rtlCol="0">
            <a:spAutoFit/>
          </a:bodyPr>
          <a:lstStyle/>
          <a:p>
            <a:r>
              <a:rPr lang="ru-RU" sz="1400" i="1" dirty="0">
                <a:solidFill>
                  <a:srgbClr val="003B60"/>
                </a:solidFill>
              </a:rPr>
              <a:t>Описание продаваемого товара. </a:t>
            </a:r>
          </a:p>
        </p:txBody>
      </p:sp>
      <p:sp>
        <p:nvSpPr>
          <p:cNvPr id="55" name="Прямоугольник 54"/>
          <p:cNvSpPr/>
          <p:nvPr/>
        </p:nvSpPr>
        <p:spPr>
          <a:xfrm>
            <a:off x="5099840" y="6317859"/>
            <a:ext cx="2380594" cy="396125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TextBox 55"/>
          <p:cNvSpPr txBox="1"/>
          <p:nvPr/>
        </p:nvSpPr>
        <p:spPr>
          <a:xfrm>
            <a:off x="5118892" y="8548450"/>
            <a:ext cx="2163299" cy="1169551"/>
          </a:xfrm>
          <a:prstGeom prst="rect">
            <a:avLst/>
          </a:prstGeom>
          <a:noFill/>
        </p:spPr>
        <p:txBody>
          <a:bodyPr wrap="square" rtlCol="0">
            <a:spAutoFit/>
          </a:bodyPr>
          <a:lstStyle/>
          <a:p>
            <a:r>
              <a:rPr lang="en-US" sz="1400" dirty="0" smtClean="0">
                <a:solidFill>
                  <a:srgbClr val="006FB3"/>
                </a:solidFill>
              </a:rPr>
              <a:t>The universe is commonly defined as the totality of everything that exists including all physical matter and energy, the</a:t>
            </a:r>
            <a:endParaRPr lang="ru-RU" sz="1400" dirty="0">
              <a:solidFill>
                <a:srgbClr val="006FB3"/>
              </a:solidFill>
            </a:endParaRPr>
          </a:p>
        </p:txBody>
      </p:sp>
      <p:sp>
        <p:nvSpPr>
          <p:cNvPr id="57" name="TextBox 56"/>
          <p:cNvSpPr txBox="1"/>
          <p:nvPr/>
        </p:nvSpPr>
        <p:spPr>
          <a:xfrm>
            <a:off x="5118892" y="7497952"/>
            <a:ext cx="2376265" cy="523220"/>
          </a:xfrm>
          <a:prstGeom prst="rect">
            <a:avLst/>
          </a:prstGeom>
          <a:noFill/>
        </p:spPr>
        <p:txBody>
          <a:bodyPr wrap="square" rtlCol="0">
            <a:spAutoFit/>
          </a:bodyPr>
          <a:lstStyle/>
          <a:p>
            <a:r>
              <a:rPr lang="ru-RU" sz="2800" i="1" dirty="0" smtClean="0">
                <a:solidFill>
                  <a:srgbClr val="003B60"/>
                </a:solidFill>
              </a:rPr>
              <a:t>Платки</a:t>
            </a:r>
            <a:endParaRPr lang="ru-RU" sz="2800" i="1" dirty="0">
              <a:solidFill>
                <a:srgbClr val="003B60"/>
              </a:solidFill>
            </a:endParaRPr>
          </a:p>
        </p:txBody>
      </p:sp>
      <p:pic>
        <p:nvPicPr>
          <p:cNvPr id="58" name="Рисунок 5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4075" y="6474077"/>
            <a:ext cx="2096018" cy="1023161"/>
          </a:xfrm>
          <a:prstGeom prst="roundRect">
            <a:avLst/>
          </a:prstGeom>
        </p:spPr>
      </p:pic>
      <p:sp>
        <p:nvSpPr>
          <p:cNvPr id="59" name="TextBox 58"/>
          <p:cNvSpPr txBox="1"/>
          <p:nvPr/>
        </p:nvSpPr>
        <p:spPr>
          <a:xfrm>
            <a:off x="5118892" y="7917801"/>
            <a:ext cx="2376265" cy="523220"/>
          </a:xfrm>
          <a:prstGeom prst="rect">
            <a:avLst/>
          </a:prstGeom>
          <a:noFill/>
        </p:spPr>
        <p:txBody>
          <a:bodyPr wrap="square" rtlCol="0">
            <a:spAutoFit/>
          </a:bodyPr>
          <a:lstStyle/>
          <a:p>
            <a:r>
              <a:rPr lang="ru-RU" sz="1400" i="1" dirty="0">
                <a:solidFill>
                  <a:srgbClr val="003B60"/>
                </a:solidFill>
              </a:rPr>
              <a:t>Описание продаваемого товара. </a:t>
            </a:r>
          </a:p>
        </p:txBody>
      </p:sp>
    </p:spTree>
    <p:extLst>
      <p:ext uri="{BB962C8B-B14F-4D97-AF65-F5344CB8AC3E}">
        <p14:creationId xmlns:p14="http://schemas.microsoft.com/office/powerpoint/2010/main" val="3329729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371548" y="5895182"/>
            <a:ext cx="6189712" cy="3555974"/>
          </a:xfrm>
          <a:prstGeom prst="rect">
            <a:avLst/>
          </a:prstGeom>
          <a:gradFill>
            <a:gsLst>
              <a:gs pos="0">
                <a:srgbClr val="35BBE2"/>
              </a:gs>
              <a:gs pos="100000">
                <a:srgbClr val="006FB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2124447" y="6611038"/>
            <a:ext cx="4876854" cy="731457"/>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3116601" y="449272"/>
            <a:ext cx="4120413" cy="1384995"/>
          </a:xfrm>
          <a:prstGeom prst="rect">
            <a:avLst/>
          </a:prstGeom>
          <a:noFill/>
        </p:spPr>
        <p:txBody>
          <a:bodyPr wrap="square" rtlCol="0">
            <a:spAutoFit/>
          </a:bodyPr>
          <a:lstStyle/>
          <a:p>
            <a:r>
              <a:rPr lang="ru-RU" sz="2800" b="1" dirty="0">
                <a:solidFill>
                  <a:srgbClr val="4A4949"/>
                </a:solidFill>
              </a:rPr>
              <a:t>Смелый </a:t>
            </a:r>
            <a:r>
              <a:rPr lang="ru-RU" sz="2800" b="1" dirty="0" err="1" smtClean="0">
                <a:solidFill>
                  <a:srgbClr val="4A4949"/>
                </a:solidFill>
              </a:rPr>
              <a:t>корпоратив</a:t>
            </a:r>
            <a:endParaRPr lang="en-US" sz="2800" b="1" dirty="0" smtClean="0">
              <a:solidFill>
                <a:srgbClr val="4A4949"/>
              </a:solidFill>
            </a:endParaRPr>
          </a:p>
          <a:p>
            <a:r>
              <a:rPr lang="ru-RU" sz="2800" i="1" dirty="0">
                <a:solidFill>
                  <a:srgbClr val="4A4949"/>
                </a:solidFill>
              </a:rPr>
              <a:t>«Первого столичного</a:t>
            </a:r>
          </a:p>
          <a:p>
            <a:r>
              <a:rPr lang="ru-RU" sz="2800" i="1" dirty="0">
                <a:solidFill>
                  <a:srgbClr val="4A4949"/>
                </a:solidFill>
              </a:rPr>
              <a:t>банка»</a:t>
            </a:r>
          </a:p>
        </p:txBody>
      </p:sp>
      <p:sp>
        <p:nvSpPr>
          <p:cNvPr id="11" name="TextBox 10"/>
          <p:cNvSpPr txBox="1"/>
          <p:nvPr/>
        </p:nvSpPr>
        <p:spPr>
          <a:xfrm>
            <a:off x="2214927" y="6651982"/>
            <a:ext cx="4662048" cy="646331"/>
          </a:xfrm>
          <a:prstGeom prst="rect">
            <a:avLst/>
          </a:prstGeom>
          <a:noFill/>
        </p:spPr>
        <p:txBody>
          <a:bodyPr wrap="square" rtlCol="0">
            <a:spAutoFit/>
          </a:bodyPr>
          <a:lstStyle/>
          <a:p>
            <a:r>
              <a:rPr lang="ru-RU" sz="1800" i="1" dirty="0">
                <a:solidFill>
                  <a:srgbClr val="4A4949"/>
                </a:solidFill>
              </a:rPr>
              <a:t>даже не мог представить, насколько это</a:t>
            </a:r>
          </a:p>
          <a:p>
            <a:r>
              <a:rPr lang="ru-RU" sz="1800" i="1" dirty="0">
                <a:solidFill>
                  <a:srgbClr val="4A4949"/>
                </a:solidFill>
              </a:rPr>
              <a:t>может быть интересно</a:t>
            </a:r>
            <a:endParaRPr lang="ru-RU" sz="1800" dirty="0">
              <a:solidFill>
                <a:srgbClr val="4A4949"/>
              </a:solidFill>
            </a:endParaRPr>
          </a:p>
        </p:txBody>
      </p:sp>
      <p:sp>
        <p:nvSpPr>
          <p:cNvPr id="16" name="TextBox 15"/>
          <p:cNvSpPr txBox="1"/>
          <p:nvPr/>
        </p:nvSpPr>
        <p:spPr>
          <a:xfrm>
            <a:off x="1908423" y="1890318"/>
            <a:ext cx="5328592" cy="1169551"/>
          </a:xfrm>
          <a:prstGeom prst="rect">
            <a:avLst/>
          </a:prstGeom>
          <a:noFill/>
        </p:spPr>
        <p:txBody>
          <a:bodyPr wrap="square" rtlCol="0">
            <a:spAutoFit/>
          </a:bodyPr>
          <a:lstStyle/>
          <a:p>
            <a:r>
              <a:rPr lang="en-US" sz="1400" i="1" dirty="0" err="1" smtClean="0"/>
              <a:t>Описание</a:t>
            </a:r>
            <a:r>
              <a:rPr lang="en-US" sz="1400" i="1" dirty="0" smtClean="0"/>
              <a:t> </a:t>
            </a:r>
            <a:r>
              <a:rPr lang="en-US" sz="1400" i="1" dirty="0" err="1" smtClean="0"/>
              <a:t>проводимого</a:t>
            </a:r>
            <a:r>
              <a:rPr lang="en-US" sz="1400" i="1" dirty="0" smtClean="0"/>
              <a:t> </a:t>
            </a:r>
            <a:r>
              <a:rPr lang="en-US" sz="1400" i="1" dirty="0" err="1" smtClean="0"/>
              <a:t>мероприятия</a:t>
            </a:r>
            <a:r>
              <a:rPr lang="en-US" sz="1400" i="1" dirty="0" smtClean="0"/>
              <a:t> </a:t>
            </a:r>
            <a:r>
              <a:rPr lang="en-US" sz="1400" i="1" dirty="0" err="1" smtClean="0"/>
              <a:t>или</a:t>
            </a:r>
            <a:r>
              <a:rPr lang="en-US" sz="1400" i="1" dirty="0" smtClean="0"/>
              <a:t> </a:t>
            </a:r>
            <a:r>
              <a:rPr lang="en-US" sz="1400" i="1" dirty="0" err="1" smtClean="0"/>
              <a:t>ситуации</a:t>
            </a:r>
            <a:r>
              <a:rPr lang="en-US" sz="1400" i="1" dirty="0" smtClean="0"/>
              <a:t> </a:t>
            </a:r>
            <a:r>
              <a:rPr lang="en-US" sz="1400" i="1" dirty="0" err="1" smtClean="0"/>
              <a:t>или</a:t>
            </a:r>
            <a:r>
              <a:rPr lang="en-US" sz="1400" i="1" dirty="0" smtClean="0"/>
              <a:t> </a:t>
            </a:r>
            <a:r>
              <a:rPr lang="en-US" sz="1400" i="1" dirty="0" err="1" smtClean="0"/>
              <a:t>проданного</a:t>
            </a:r>
            <a:r>
              <a:rPr lang="en-US" sz="1400" i="1" dirty="0" smtClean="0"/>
              <a:t> </a:t>
            </a:r>
            <a:r>
              <a:rPr lang="en-US" sz="1400" i="1" dirty="0" err="1" smtClean="0"/>
              <a:t>товара</a:t>
            </a:r>
            <a:r>
              <a:rPr lang="en-US" sz="1400" dirty="0" smtClean="0"/>
              <a:t>. </a:t>
            </a:r>
            <a:r>
              <a:rPr lang="en-US" sz="1400" dirty="0" smtClean="0">
                <a:solidFill>
                  <a:srgbClr val="4A4949"/>
                </a:solidFill>
              </a:rPr>
              <a:t>The universe is commonly defined as the totality of everything that exists including all physical matter and energy, the planets, stars, galaxies, and the contents of intergalactic space, although this usage may differ with the context</a:t>
            </a:r>
            <a:endParaRPr lang="ru-RU" sz="1400" dirty="0">
              <a:solidFill>
                <a:srgbClr val="4A4949"/>
              </a:solidFill>
            </a:endParaRPr>
          </a:p>
        </p:txBody>
      </p:sp>
      <p:sp>
        <p:nvSpPr>
          <p:cNvPr id="19" name="TextBox 18"/>
          <p:cNvSpPr txBox="1"/>
          <p:nvPr/>
        </p:nvSpPr>
        <p:spPr>
          <a:xfrm>
            <a:off x="4676308" y="9720604"/>
            <a:ext cx="1298473" cy="738664"/>
          </a:xfrm>
          <a:prstGeom prst="rect">
            <a:avLst/>
          </a:prstGeom>
          <a:noFill/>
        </p:spPr>
        <p:txBody>
          <a:bodyPr wrap="square" rtlCol="0">
            <a:spAutoFit/>
          </a:bodyPr>
          <a:lstStyle/>
          <a:p>
            <a:pPr algn="r"/>
            <a:r>
              <a:rPr lang="ru-RU" sz="1400" i="1" dirty="0" smtClean="0">
                <a:solidFill>
                  <a:schemeClr val="tx1">
                    <a:lumMod val="75000"/>
                    <a:lumOff val="25000"/>
                  </a:schemeClr>
                </a:solidFill>
              </a:rPr>
              <a:t>тел.:</a:t>
            </a:r>
          </a:p>
          <a:p>
            <a:pPr algn="r"/>
            <a:r>
              <a:rPr lang="en-US" sz="1400" i="1" dirty="0" smtClean="0">
                <a:solidFill>
                  <a:schemeClr val="tx1">
                    <a:lumMod val="75000"/>
                    <a:lumOff val="25000"/>
                  </a:schemeClr>
                </a:solidFill>
              </a:rPr>
              <a:t>e-mail:</a:t>
            </a:r>
          </a:p>
          <a:p>
            <a:pPr algn="r"/>
            <a:r>
              <a:rPr lang="ru-RU" sz="1400" i="1" dirty="0" smtClean="0">
                <a:solidFill>
                  <a:schemeClr val="tx1">
                    <a:lumMod val="75000"/>
                    <a:lumOff val="25000"/>
                  </a:schemeClr>
                </a:solidFill>
              </a:rPr>
              <a:t>сайт:</a:t>
            </a:r>
            <a:endParaRPr lang="ru-RU" sz="1400" i="1" dirty="0">
              <a:solidFill>
                <a:schemeClr val="tx1">
                  <a:lumMod val="75000"/>
                  <a:lumOff val="25000"/>
                </a:schemeClr>
              </a:solidFill>
            </a:endParaRPr>
          </a:p>
        </p:txBody>
      </p:sp>
      <p:sp>
        <p:nvSpPr>
          <p:cNvPr id="20" name="TextBox 19"/>
          <p:cNvSpPr txBox="1"/>
          <p:nvPr/>
        </p:nvSpPr>
        <p:spPr>
          <a:xfrm>
            <a:off x="5870594" y="9720604"/>
            <a:ext cx="1582445" cy="738664"/>
          </a:xfrm>
          <a:prstGeom prst="rect">
            <a:avLst/>
          </a:prstGeom>
          <a:noFill/>
        </p:spPr>
        <p:txBody>
          <a:bodyPr wrap="square" rtlCol="0">
            <a:spAutoFit/>
          </a:bodyPr>
          <a:lstStyle/>
          <a:p>
            <a:r>
              <a:rPr lang="en-US" sz="1400" i="1" dirty="0" smtClean="0">
                <a:solidFill>
                  <a:schemeClr val="tx1">
                    <a:lumMod val="65000"/>
                    <a:lumOff val="35000"/>
                  </a:schemeClr>
                </a:solidFill>
              </a:rPr>
              <a:t>(495) 226-74-30</a:t>
            </a:r>
          </a:p>
          <a:p>
            <a:r>
              <a:rPr lang="en-US" sz="1400" i="1" dirty="0" smtClean="0">
                <a:solidFill>
                  <a:schemeClr val="tx1">
                    <a:lumMod val="65000"/>
                    <a:lumOff val="35000"/>
                  </a:schemeClr>
                </a:solidFill>
              </a:rPr>
              <a:t>art@prcomm.ru</a:t>
            </a:r>
          </a:p>
          <a:p>
            <a:r>
              <a:rPr lang="en-US" sz="1400" i="1" dirty="0" smtClean="0">
                <a:solidFill>
                  <a:schemeClr val="tx1">
                    <a:lumMod val="65000"/>
                    <a:lumOff val="35000"/>
                  </a:schemeClr>
                </a:solidFill>
              </a:rPr>
              <a:t>www.kit5.ru</a:t>
            </a:r>
            <a:endParaRPr lang="ru-RU" sz="1400" i="1" dirty="0">
              <a:solidFill>
                <a:schemeClr val="tx1">
                  <a:lumMod val="65000"/>
                  <a:lumOff val="35000"/>
                </a:schemeClr>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849" y="0"/>
            <a:ext cx="1979636" cy="10751320"/>
          </a:xfrm>
          <a:prstGeom prst="rect">
            <a:avLst/>
          </a:prstGeom>
        </p:spPr>
      </p:pic>
      <p:sp>
        <p:nvSpPr>
          <p:cNvPr id="21" name="TextBox 20"/>
          <p:cNvSpPr txBox="1"/>
          <p:nvPr/>
        </p:nvSpPr>
        <p:spPr>
          <a:xfrm>
            <a:off x="2124447" y="6066780"/>
            <a:ext cx="4120413" cy="584775"/>
          </a:xfrm>
          <a:prstGeom prst="rect">
            <a:avLst/>
          </a:prstGeom>
          <a:noFill/>
        </p:spPr>
        <p:txBody>
          <a:bodyPr wrap="square" rtlCol="0">
            <a:spAutoFit/>
          </a:bodyPr>
          <a:lstStyle/>
          <a:p>
            <a:r>
              <a:rPr lang="ru-RU" sz="3200" b="1" dirty="0">
                <a:solidFill>
                  <a:srgbClr val="4A4949"/>
                </a:solidFill>
              </a:rPr>
              <a:t>Отзыв заказчика</a:t>
            </a:r>
            <a:endParaRPr lang="ru-RU" sz="3200" i="1" dirty="0">
              <a:solidFill>
                <a:srgbClr val="4A4949"/>
              </a:solidFill>
            </a:endParaRPr>
          </a:p>
        </p:txBody>
      </p:sp>
      <p:sp>
        <p:nvSpPr>
          <p:cNvPr id="22" name="TextBox 21"/>
          <p:cNvSpPr txBox="1"/>
          <p:nvPr/>
        </p:nvSpPr>
        <p:spPr>
          <a:xfrm>
            <a:off x="3709453" y="7578948"/>
            <a:ext cx="3096345" cy="1246495"/>
          </a:xfrm>
          <a:prstGeom prst="rect">
            <a:avLst/>
          </a:prstGeom>
          <a:noFill/>
        </p:spPr>
        <p:txBody>
          <a:bodyPr wrap="square" rtlCol="0">
            <a:spAutoFit/>
          </a:bodyPr>
          <a:lstStyle/>
          <a:p>
            <a:r>
              <a:rPr lang="en-US" sz="1500" dirty="0" smtClean="0"/>
              <a:t>The universe is commonly defined as the totality of everything that exists including all physical matter and energy, the planets, stars, galaxies, and the</a:t>
            </a:r>
            <a:endParaRPr lang="ru-RU" sz="1500" dirty="0"/>
          </a:p>
        </p:txBody>
      </p:sp>
      <p:sp>
        <p:nvSpPr>
          <p:cNvPr id="25" name="TextBox 24"/>
          <p:cNvSpPr txBox="1"/>
          <p:nvPr/>
        </p:nvSpPr>
        <p:spPr>
          <a:xfrm>
            <a:off x="2262352" y="8803084"/>
            <a:ext cx="1264564" cy="461665"/>
          </a:xfrm>
          <a:prstGeom prst="rect">
            <a:avLst/>
          </a:prstGeom>
          <a:noFill/>
        </p:spPr>
        <p:txBody>
          <a:bodyPr wrap="square" rtlCol="0">
            <a:spAutoFit/>
          </a:bodyPr>
          <a:lstStyle/>
          <a:p>
            <a:pPr algn="ctr"/>
            <a:r>
              <a:rPr lang="ru-RU" sz="1200" i="1" dirty="0">
                <a:solidFill>
                  <a:schemeClr val="bg1"/>
                </a:solidFill>
              </a:rPr>
              <a:t>Сергей Жуков, владелец банка</a:t>
            </a:r>
          </a:p>
        </p:txBody>
      </p:sp>
      <p:sp>
        <p:nvSpPr>
          <p:cNvPr id="26" name="TextBox 25"/>
          <p:cNvSpPr txBox="1"/>
          <p:nvPr/>
        </p:nvSpPr>
        <p:spPr>
          <a:xfrm>
            <a:off x="2057636" y="4826450"/>
            <a:ext cx="1264564" cy="461665"/>
          </a:xfrm>
          <a:prstGeom prst="rect">
            <a:avLst/>
          </a:prstGeom>
          <a:noFill/>
        </p:spPr>
        <p:txBody>
          <a:bodyPr wrap="square" rtlCol="0">
            <a:spAutoFit/>
          </a:bodyPr>
          <a:lstStyle/>
          <a:p>
            <a:pPr algn="ctr"/>
            <a:r>
              <a:rPr lang="en-US" sz="1200" i="1" dirty="0">
                <a:solidFill>
                  <a:schemeClr val="tx1">
                    <a:lumMod val="65000"/>
                    <a:lumOff val="35000"/>
                  </a:schemeClr>
                </a:solidFill>
              </a:rPr>
              <a:t>The universe is commonly</a:t>
            </a:r>
            <a:endParaRPr lang="ru-RU" sz="1200" i="1" dirty="0">
              <a:solidFill>
                <a:schemeClr val="tx1">
                  <a:lumMod val="65000"/>
                  <a:lumOff val="35000"/>
                </a:schemeClr>
              </a:solidFill>
            </a:endParaRPr>
          </a:p>
        </p:txBody>
      </p:sp>
      <p:sp>
        <p:nvSpPr>
          <p:cNvPr id="27" name="TextBox 26"/>
          <p:cNvSpPr txBox="1"/>
          <p:nvPr/>
        </p:nvSpPr>
        <p:spPr>
          <a:xfrm>
            <a:off x="3753018" y="4826450"/>
            <a:ext cx="1264564" cy="461665"/>
          </a:xfrm>
          <a:prstGeom prst="rect">
            <a:avLst/>
          </a:prstGeom>
          <a:noFill/>
        </p:spPr>
        <p:txBody>
          <a:bodyPr wrap="square" rtlCol="0">
            <a:spAutoFit/>
          </a:bodyPr>
          <a:lstStyle/>
          <a:p>
            <a:pPr algn="ctr"/>
            <a:r>
              <a:rPr lang="en-US" sz="1200" i="1" dirty="0">
                <a:solidFill>
                  <a:schemeClr val="tx1">
                    <a:lumMod val="65000"/>
                    <a:lumOff val="35000"/>
                  </a:schemeClr>
                </a:solidFill>
              </a:rPr>
              <a:t>the planets, stars, galaxies</a:t>
            </a:r>
            <a:endParaRPr lang="ru-RU" sz="1200" i="1" dirty="0">
              <a:solidFill>
                <a:schemeClr val="tx1">
                  <a:lumMod val="65000"/>
                  <a:lumOff val="35000"/>
                </a:schemeClr>
              </a:solidFill>
            </a:endParaRPr>
          </a:p>
        </p:txBody>
      </p:sp>
      <p:sp>
        <p:nvSpPr>
          <p:cNvPr id="28" name="TextBox 27"/>
          <p:cNvSpPr txBox="1"/>
          <p:nvPr/>
        </p:nvSpPr>
        <p:spPr>
          <a:xfrm>
            <a:off x="5352839" y="4826450"/>
            <a:ext cx="1461732" cy="461665"/>
          </a:xfrm>
          <a:prstGeom prst="rect">
            <a:avLst/>
          </a:prstGeom>
          <a:noFill/>
        </p:spPr>
        <p:txBody>
          <a:bodyPr wrap="square" rtlCol="0">
            <a:spAutoFit/>
          </a:bodyPr>
          <a:lstStyle/>
          <a:p>
            <a:pPr algn="ctr"/>
            <a:r>
              <a:rPr lang="en-US" sz="1200" i="1" dirty="0">
                <a:solidFill>
                  <a:schemeClr val="tx1">
                    <a:lumMod val="65000"/>
                    <a:lumOff val="35000"/>
                  </a:schemeClr>
                </a:solidFill>
              </a:rPr>
              <a:t>although this usage may differ</a:t>
            </a:r>
            <a:endParaRPr lang="ru-RU" sz="1200" i="1" dirty="0">
              <a:solidFill>
                <a:schemeClr val="tx1">
                  <a:lumMod val="65000"/>
                  <a:lumOff val="35000"/>
                </a:schemeClr>
              </a:solidFill>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5290" y="3357350"/>
            <a:ext cx="1499356" cy="1499356"/>
          </a:xfrm>
          <a:prstGeom prst="ellipse">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7163" y="580525"/>
            <a:ext cx="1180585" cy="1098150"/>
          </a:xfrm>
          <a:prstGeom prst="rect">
            <a:avLst/>
          </a:prstGeom>
        </p:spPr>
      </p:pic>
      <p:pic>
        <p:nvPicPr>
          <p:cNvPr id="15" name="Рисунок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38233" y="7434932"/>
            <a:ext cx="1345172" cy="1345172"/>
          </a:xfrm>
          <a:prstGeom prst="ellipse">
            <a:avLst/>
          </a:prstGeom>
        </p:spPr>
      </p:pic>
      <p:pic>
        <p:nvPicPr>
          <p:cNvPr id="32" name="Рисунок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18556" y="3357350"/>
            <a:ext cx="1499356" cy="1499356"/>
          </a:xfrm>
          <a:prstGeom prst="ellipse">
            <a:avLst/>
          </a:prstGeom>
        </p:spPr>
      </p:pic>
      <p:pic>
        <p:nvPicPr>
          <p:cNvPr id="33" name="Рисунок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65469" y="3357350"/>
            <a:ext cx="1499356" cy="1499356"/>
          </a:xfrm>
          <a:prstGeom prst="ellipse">
            <a:avLst/>
          </a:prstGeom>
        </p:spPr>
      </p:pic>
    </p:spTree>
    <p:extLst>
      <p:ext uri="{BB962C8B-B14F-4D97-AF65-F5344CB8AC3E}">
        <p14:creationId xmlns:p14="http://schemas.microsoft.com/office/powerpoint/2010/main" val="2921008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 y="-13696"/>
            <a:ext cx="7597476" cy="10707096"/>
          </a:xfrm>
          <a:prstGeom prst="rect">
            <a:avLst/>
          </a:prstGeom>
          <a:gradFill flip="none" rotWithShape="1">
            <a:gsLst>
              <a:gs pos="0">
                <a:srgbClr val="35BBE2"/>
              </a:gs>
              <a:gs pos="100000">
                <a:srgbClr val="006FB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0" y="370951"/>
            <a:ext cx="7597475" cy="1519365"/>
          </a:xfrm>
          <a:prstGeom prst="rect">
            <a:avLst/>
          </a:prstGeom>
          <a:gradFill>
            <a:gsLst>
              <a:gs pos="0">
                <a:srgbClr val="35BBE2"/>
              </a:gs>
              <a:gs pos="100000">
                <a:srgbClr val="006FB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252239" y="466558"/>
            <a:ext cx="6454443" cy="923330"/>
          </a:xfrm>
          <a:prstGeom prst="rect">
            <a:avLst/>
          </a:prstGeom>
          <a:noFill/>
        </p:spPr>
        <p:txBody>
          <a:bodyPr wrap="square" rtlCol="0">
            <a:spAutoFit/>
          </a:bodyPr>
          <a:lstStyle/>
          <a:p>
            <a:r>
              <a:rPr lang="ru-RU" sz="5400" b="1" dirty="0">
                <a:solidFill>
                  <a:srgbClr val="005386"/>
                </a:solidFill>
              </a:rPr>
              <a:t>Почему мы лучшие?</a:t>
            </a:r>
          </a:p>
        </p:txBody>
      </p:sp>
      <p:sp>
        <p:nvSpPr>
          <p:cNvPr id="3" name="TextBox 2"/>
          <p:cNvSpPr txBox="1"/>
          <p:nvPr/>
        </p:nvSpPr>
        <p:spPr>
          <a:xfrm>
            <a:off x="252239" y="1309465"/>
            <a:ext cx="6562137" cy="353943"/>
          </a:xfrm>
          <a:prstGeom prst="rect">
            <a:avLst/>
          </a:prstGeom>
          <a:noFill/>
        </p:spPr>
        <p:txBody>
          <a:bodyPr wrap="square" rtlCol="0">
            <a:spAutoFit/>
          </a:bodyPr>
          <a:lstStyle/>
          <a:p>
            <a:r>
              <a:rPr lang="ru-RU" sz="1700" i="1" dirty="0">
                <a:solidFill>
                  <a:schemeClr val="bg1"/>
                </a:solidFill>
              </a:rPr>
              <a:t>основной </a:t>
            </a:r>
            <a:r>
              <a:rPr lang="ru-RU" sz="1700" i="1" dirty="0" smtClean="0">
                <a:solidFill>
                  <a:schemeClr val="bg1"/>
                </a:solidFill>
              </a:rPr>
              <a:t>тезис (его прочтут)</a:t>
            </a:r>
            <a:endParaRPr lang="ru-RU" sz="1700" i="1" dirty="0">
              <a:solidFill>
                <a:schemeClr val="bg1"/>
              </a:solidFill>
            </a:endParaRPr>
          </a:p>
        </p:txBody>
      </p:sp>
      <p:sp>
        <p:nvSpPr>
          <p:cNvPr id="36" name="TextBox 35"/>
          <p:cNvSpPr txBox="1"/>
          <p:nvPr/>
        </p:nvSpPr>
        <p:spPr>
          <a:xfrm>
            <a:off x="4676308" y="9720604"/>
            <a:ext cx="1298473" cy="738664"/>
          </a:xfrm>
          <a:prstGeom prst="rect">
            <a:avLst/>
          </a:prstGeom>
          <a:noFill/>
        </p:spPr>
        <p:txBody>
          <a:bodyPr wrap="square" rtlCol="0">
            <a:spAutoFit/>
          </a:bodyPr>
          <a:lstStyle/>
          <a:p>
            <a:pPr algn="r"/>
            <a:r>
              <a:rPr lang="ru-RU" sz="1400" i="1" dirty="0" smtClean="0">
                <a:solidFill>
                  <a:schemeClr val="bg1">
                    <a:lumMod val="95000"/>
                  </a:schemeClr>
                </a:solidFill>
              </a:rPr>
              <a:t>тел.:</a:t>
            </a:r>
          </a:p>
          <a:p>
            <a:pPr algn="r"/>
            <a:r>
              <a:rPr lang="en-US" sz="1400" i="1" dirty="0" smtClean="0">
                <a:solidFill>
                  <a:schemeClr val="bg1">
                    <a:lumMod val="95000"/>
                  </a:schemeClr>
                </a:solidFill>
              </a:rPr>
              <a:t>e-mail:</a:t>
            </a:r>
          </a:p>
          <a:p>
            <a:pPr algn="r"/>
            <a:r>
              <a:rPr lang="ru-RU" sz="1400" i="1" dirty="0" smtClean="0">
                <a:solidFill>
                  <a:schemeClr val="bg1">
                    <a:lumMod val="95000"/>
                  </a:schemeClr>
                </a:solidFill>
              </a:rPr>
              <a:t>сайт:</a:t>
            </a:r>
            <a:endParaRPr lang="ru-RU" sz="1400" i="1" dirty="0">
              <a:solidFill>
                <a:schemeClr val="bg1">
                  <a:lumMod val="95000"/>
                </a:schemeClr>
              </a:solidFill>
            </a:endParaRPr>
          </a:p>
        </p:txBody>
      </p:sp>
      <p:sp>
        <p:nvSpPr>
          <p:cNvPr id="37" name="TextBox 36"/>
          <p:cNvSpPr txBox="1"/>
          <p:nvPr/>
        </p:nvSpPr>
        <p:spPr>
          <a:xfrm>
            <a:off x="5870594" y="9720604"/>
            <a:ext cx="1582445" cy="738664"/>
          </a:xfrm>
          <a:prstGeom prst="rect">
            <a:avLst/>
          </a:prstGeom>
          <a:noFill/>
        </p:spPr>
        <p:txBody>
          <a:bodyPr wrap="square" rtlCol="0">
            <a:spAutoFit/>
          </a:bodyPr>
          <a:lstStyle/>
          <a:p>
            <a:r>
              <a:rPr lang="en-US" sz="1400" i="1" dirty="0" smtClean="0">
                <a:solidFill>
                  <a:schemeClr val="bg1"/>
                </a:solidFill>
              </a:rPr>
              <a:t>(495) 226-74-30</a:t>
            </a:r>
          </a:p>
          <a:p>
            <a:r>
              <a:rPr lang="en-US" sz="1400" i="1" dirty="0" smtClean="0">
                <a:solidFill>
                  <a:schemeClr val="bg1"/>
                </a:solidFill>
              </a:rPr>
              <a:t>art@prcomm.ru</a:t>
            </a:r>
          </a:p>
          <a:p>
            <a:r>
              <a:rPr lang="en-US" sz="1400" i="1" dirty="0" smtClean="0">
                <a:solidFill>
                  <a:schemeClr val="bg1"/>
                </a:solidFill>
              </a:rPr>
              <a:t>www.kit5.ru</a:t>
            </a:r>
            <a:endParaRPr lang="ru-RU" sz="1400" i="1" dirty="0">
              <a:solidFill>
                <a:schemeClr val="bg1"/>
              </a:solidFill>
            </a:endParaRPr>
          </a:p>
        </p:txBody>
      </p:sp>
      <p:sp>
        <p:nvSpPr>
          <p:cNvPr id="10" name="Прямоугольник 9"/>
          <p:cNvSpPr/>
          <p:nvPr/>
        </p:nvSpPr>
        <p:spPr>
          <a:xfrm>
            <a:off x="646385" y="2286000"/>
            <a:ext cx="757981" cy="1116484"/>
          </a:xfrm>
          <a:prstGeom prst="rect">
            <a:avLst/>
          </a:prstGeom>
          <a:solidFill>
            <a:srgbClr val="35B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Прямоугольник 59"/>
          <p:cNvSpPr/>
          <p:nvPr/>
        </p:nvSpPr>
        <p:spPr>
          <a:xfrm>
            <a:off x="1404366" y="2286000"/>
            <a:ext cx="5410010" cy="11164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718394" y="2202155"/>
            <a:ext cx="757981" cy="1200329"/>
          </a:xfrm>
          <a:prstGeom prst="rect">
            <a:avLst/>
          </a:prstGeom>
          <a:noFill/>
        </p:spPr>
        <p:txBody>
          <a:bodyPr wrap="square" rtlCol="0">
            <a:spAutoFit/>
          </a:bodyPr>
          <a:lstStyle/>
          <a:p>
            <a:r>
              <a:rPr lang="en-US" sz="7200" i="1" dirty="0" smtClean="0">
                <a:solidFill>
                  <a:schemeClr val="bg1"/>
                </a:solidFill>
                <a:latin typeface="Georgia" pitchFamily="18" charset="0"/>
              </a:rPr>
              <a:t>1</a:t>
            </a:r>
            <a:endParaRPr lang="ru-RU" sz="7200" i="1" dirty="0">
              <a:solidFill>
                <a:schemeClr val="bg1"/>
              </a:solidFill>
              <a:latin typeface="Georgia" pitchFamily="18" charset="0"/>
            </a:endParaRPr>
          </a:p>
        </p:txBody>
      </p:sp>
      <p:sp>
        <p:nvSpPr>
          <p:cNvPr id="12" name="TextBox 11"/>
          <p:cNvSpPr txBox="1"/>
          <p:nvPr/>
        </p:nvSpPr>
        <p:spPr>
          <a:xfrm>
            <a:off x="1548383" y="2642334"/>
            <a:ext cx="5113433" cy="400110"/>
          </a:xfrm>
          <a:prstGeom prst="rect">
            <a:avLst/>
          </a:prstGeom>
          <a:noFill/>
        </p:spPr>
        <p:txBody>
          <a:bodyPr wrap="square" rtlCol="0">
            <a:spAutoFit/>
          </a:bodyPr>
          <a:lstStyle/>
          <a:p>
            <a:r>
              <a:rPr lang="ru-RU" b="1" i="1" dirty="0">
                <a:solidFill>
                  <a:srgbClr val="005386"/>
                </a:solidFill>
              </a:rPr>
              <a:t>Мы предлагаем Вам лучший товар</a:t>
            </a:r>
          </a:p>
        </p:txBody>
      </p:sp>
      <p:sp>
        <p:nvSpPr>
          <p:cNvPr id="61" name="Прямоугольник 60"/>
          <p:cNvSpPr/>
          <p:nvPr/>
        </p:nvSpPr>
        <p:spPr>
          <a:xfrm>
            <a:off x="493825" y="3697759"/>
            <a:ext cx="757981" cy="1116484"/>
          </a:xfrm>
          <a:prstGeom prst="rect">
            <a:avLst/>
          </a:prstGeom>
          <a:solidFill>
            <a:srgbClr val="35B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Прямоугольник 61"/>
          <p:cNvSpPr/>
          <p:nvPr/>
        </p:nvSpPr>
        <p:spPr>
          <a:xfrm>
            <a:off x="1251806" y="3697759"/>
            <a:ext cx="5410010" cy="11164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p:cNvSpPr txBox="1"/>
          <p:nvPr/>
        </p:nvSpPr>
        <p:spPr>
          <a:xfrm>
            <a:off x="540271" y="3642315"/>
            <a:ext cx="757981" cy="1200329"/>
          </a:xfrm>
          <a:prstGeom prst="rect">
            <a:avLst/>
          </a:prstGeom>
          <a:noFill/>
        </p:spPr>
        <p:txBody>
          <a:bodyPr wrap="square" rtlCol="0">
            <a:spAutoFit/>
          </a:bodyPr>
          <a:lstStyle/>
          <a:p>
            <a:r>
              <a:rPr lang="en-US" sz="7200" i="1" dirty="0" smtClean="0">
                <a:solidFill>
                  <a:schemeClr val="bg1"/>
                </a:solidFill>
                <a:latin typeface="Georgia" pitchFamily="18" charset="0"/>
              </a:rPr>
              <a:t>2</a:t>
            </a:r>
            <a:endParaRPr lang="ru-RU" sz="7200" i="1" dirty="0">
              <a:solidFill>
                <a:schemeClr val="bg1"/>
              </a:solidFill>
              <a:latin typeface="Georgia" pitchFamily="18" charset="0"/>
            </a:endParaRPr>
          </a:p>
        </p:txBody>
      </p:sp>
      <p:sp>
        <p:nvSpPr>
          <p:cNvPr id="64" name="TextBox 63"/>
          <p:cNvSpPr txBox="1"/>
          <p:nvPr/>
        </p:nvSpPr>
        <p:spPr>
          <a:xfrm>
            <a:off x="1395823" y="4054093"/>
            <a:ext cx="5113433" cy="400110"/>
          </a:xfrm>
          <a:prstGeom prst="rect">
            <a:avLst/>
          </a:prstGeom>
          <a:noFill/>
        </p:spPr>
        <p:txBody>
          <a:bodyPr wrap="square" rtlCol="0">
            <a:spAutoFit/>
          </a:bodyPr>
          <a:lstStyle/>
          <a:p>
            <a:r>
              <a:rPr lang="ru-RU" b="1" i="1" dirty="0">
                <a:solidFill>
                  <a:srgbClr val="005386"/>
                </a:solidFill>
              </a:rPr>
              <a:t>У нас лучшие цены на рынке</a:t>
            </a:r>
          </a:p>
        </p:txBody>
      </p:sp>
      <p:sp>
        <p:nvSpPr>
          <p:cNvPr id="65" name="Прямоугольник 64"/>
          <p:cNvSpPr/>
          <p:nvPr/>
        </p:nvSpPr>
        <p:spPr>
          <a:xfrm>
            <a:off x="856432" y="5148186"/>
            <a:ext cx="757981" cy="1116484"/>
          </a:xfrm>
          <a:prstGeom prst="rect">
            <a:avLst/>
          </a:prstGeom>
          <a:solidFill>
            <a:srgbClr val="35B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Прямоугольник 65"/>
          <p:cNvSpPr/>
          <p:nvPr/>
        </p:nvSpPr>
        <p:spPr>
          <a:xfrm>
            <a:off x="1614413" y="5148186"/>
            <a:ext cx="5410010" cy="11164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 name="TextBox 66"/>
          <p:cNvSpPr txBox="1"/>
          <p:nvPr/>
        </p:nvSpPr>
        <p:spPr>
          <a:xfrm>
            <a:off x="900311" y="5010467"/>
            <a:ext cx="757981" cy="1200329"/>
          </a:xfrm>
          <a:prstGeom prst="rect">
            <a:avLst/>
          </a:prstGeom>
          <a:noFill/>
        </p:spPr>
        <p:txBody>
          <a:bodyPr wrap="square" rtlCol="0">
            <a:spAutoFit/>
          </a:bodyPr>
          <a:lstStyle/>
          <a:p>
            <a:r>
              <a:rPr lang="en-US" sz="7200" i="1" dirty="0" smtClean="0">
                <a:solidFill>
                  <a:schemeClr val="bg1"/>
                </a:solidFill>
                <a:latin typeface="Georgia" pitchFamily="18" charset="0"/>
              </a:rPr>
              <a:t>3</a:t>
            </a:r>
            <a:endParaRPr lang="ru-RU" sz="7200" i="1" dirty="0">
              <a:solidFill>
                <a:schemeClr val="bg1"/>
              </a:solidFill>
              <a:latin typeface="Georgia" pitchFamily="18" charset="0"/>
            </a:endParaRPr>
          </a:p>
        </p:txBody>
      </p:sp>
      <p:sp>
        <p:nvSpPr>
          <p:cNvPr id="68" name="TextBox 67"/>
          <p:cNvSpPr txBox="1"/>
          <p:nvPr/>
        </p:nvSpPr>
        <p:spPr>
          <a:xfrm>
            <a:off x="1758430" y="5346700"/>
            <a:ext cx="5113433" cy="707886"/>
          </a:xfrm>
          <a:prstGeom prst="rect">
            <a:avLst/>
          </a:prstGeom>
          <a:noFill/>
        </p:spPr>
        <p:txBody>
          <a:bodyPr wrap="square" rtlCol="0">
            <a:spAutoFit/>
          </a:bodyPr>
          <a:lstStyle/>
          <a:p>
            <a:r>
              <a:rPr lang="ru-RU" b="1" i="1" dirty="0">
                <a:solidFill>
                  <a:srgbClr val="005386"/>
                </a:solidFill>
              </a:rPr>
              <a:t>У нас надежные поставщики и гарантия качества товара</a:t>
            </a:r>
          </a:p>
        </p:txBody>
      </p:sp>
      <p:sp>
        <p:nvSpPr>
          <p:cNvPr id="69" name="Прямоугольник 68"/>
          <p:cNvSpPr/>
          <p:nvPr/>
        </p:nvSpPr>
        <p:spPr>
          <a:xfrm>
            <a:off x="619949" y="6582849"/>
            <a:ext cx="757981" cy="1116484"/>
          </a:xfrm>
          <a:prstGeom prst="rect">
            <a:avLst/>
          </a:prstGeom>
          <a:solidFill>
            <a:srgbClr val="35B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Прямоугольник 69"/>
          <p:cNvSpPr/>
          <p:nvPr/>
        </p:nvSpPr>
        <p:spPr>
          <a:xfrm>
            <a:off x="1377930" y="6582849"/>
            <a:ext cx="5410010" cy="11164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1" name="TextBox 70"/>
          <p:cNvSpPr txBox="1"/>
          <p:nvPr/>
        </p:nvSpPr>
        <p:spPr>
          <a:xfrm>
            <a:off x="612279" y="6450627"/>
            <a:ext cx="757981" cy="1200329"/>
          </a:xfrm>
          <a:prstGeom prst="rect">
            <a:avLst/>
          </a:prstGeom>
          <a:noFill/>
        </p:spPr>
        <p:txBody>
          <a:bodyPr wrap="square" rtlCol="0">
            <a:spAutoFit/>
          </a:bodyPr>
          <a:lstStyle/>
          <a:p>
            <a:r>
              <a:rPr lang="en-US" sz="7200" i="1" dirty="0" smtClean="0">
                <a:solidFill>
                  <a:schemeClr val="bg1"/>
                </a:solidFill>
                <a:latin typeface="Georgia" pitchFamily="18" charset="0"/>
              </a:rPr>
              <a:t>4</a:t>
            </a:r>
            <a:endParaRPr lang="ru-RU" sz="7200" i="1" dirty="0">
              <a:solidFill>
                <a:schemeClr val="bg1"/>
              </a:solidFill>
              <a:latin typeface="Georgia" pitchFamily="18" charset="0"/>
            </a:endParaRPr>
          </a:p>
        </p:txBody>
      </p:sp>
      <p:sp>
        <p:nvSpPr>
          <p:cNvPr id="72" name="TextBox 71"/>
          <p:cNvSpPr txBox="1"/>
          <p:nvPr/>
        </p:nvSpPr>
        <p:spPr>
          <a:xfrm>
            <a:off x="1521947" y="6939183"/>
            <a:ext cx="5113433" cy="400110"/>
          </a:xfrm>
          <a:prstGeom prst="rect">
            <a:avLst/>
          </a:prstGeom>
          <a:noFill/>
        </p:spPr>
        <p:txBody>
          <a:bodyPr wrap="square" rtlCol="0">
            <a:spAutoFit/>
          </a:bodyPr>
          <a:lstStyle/>
          <a:p>
            <a:r>
              <a:rPr lang="ru-RU" b="1" i="1" dirty="0">
                <a:solidFill>
                  <a:srgbClr val="005386"/>
                </a:solidFill>
              </a:rPr>
              <a:t>экономия вашего времени</a:t>
            </a:r>
          </a:p>
        </p:txBody>
      </p:sp>
      <p:sp>
        <p:nvSpPr>
          <p:cNvPr id="73" name="Прямоугольник 72"/>
          <p:cNvSpPr/>
          <p:nvPr/>
        </p:nvSpPr>
        <p:spPr>
          <a:xfrm>
            <a:off x="966791" y="8049042"/>
            <a:ext cx="757981" cy="1116484"/>
          </a:xfrm>
          <a:prstGeom prst="rect">
            <a:avLst/>
          </a:prstGeom>
          <a:solidFill>
            <a:srgbClr val="35B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4" name="Прямоугольник 73"/>
          <p:cNvSpPr/>
          <p:nvPr/>
        </p:nvSpPr>
        <p:spPr>
          <a:xfrm>
            <a:off x="1724772" y="8049042"/>
            <a:ext cx="5410010" cy="11164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TextBox 74"/>
          <p:cNvSpPr txBox="1"/>
          <p:nvPr/>
        </p:nvSpPr>
        <p:spPr>
          <a:xfrm>
            <a:off x="972319" y="7842087"/>
            <a:ext cx="757981" cy="1200329"/>
          </a:xfrm>
          <a:prstGeom prst="rect">
            <a:avLst/>
          </a:prstGeom>
          <a:noFill/>
        </p:spPr>
        <p:txBody>
          <a:bodyPr wrap="square" rtlCol="0">
            <a:spAutoFit/>
          </a:bodyPr>
          <a:lstStyle/>
          <a:p>
            <a:r>
              <a:rPr lang="en-US" sz="7200" i="1" dirty="0" smtClean="0">
                <a:solidFill>
                  <a:schemeClr val="bg1"/>
                </a:solidFill>
                <a:latin typeface="Georgia" pitchFamily="18" charset="0"/>
              </a:rPr>
              <a:t>5</a:t>
            </a:r>
            <a:endParaRPr lang="ru-RU" sz="7200" i="1" dirty="0">
              <a:solidFill>
                <a:schemeClr val="bg1"/>
              </a:solidFill>
              <a:latin typeface="Georgia" pitchFamily="18" charset="0"/>
            </a:endParaRPr>
          </a:p>
        </p:txBody>
      </p:sp>
      <p:sp>
        <p:nvSpPr>
          <p:cNvPr id="76" name="TextBox 75"/>
          <p:cNvSpPr txBox="1"/>
          <p:nvPr/>
        </p:nvSpPr>
        <p:spPr>
          <a:xfrm>
            <a:off x="1868789" y="8405376"/>
            <a:ext cx="5113433" cy="400110"/>
          </a:xfrm>
          <a:prstGeom prst="rect">
            <a:avLst/>
          </a:prstGeom>
          <a:noFill/>
        </p:spPr>
        <p:txBody>
          <a:bodyPr wrap="square" rtlCol="0">
            <a:spAutoFit/>
          </a:bodyPr>
          <a:lstStyle/>
          <a:p>
            <a:r>
              <a:rPr lang="ru-RU" b="1" i="1" dirty="0">
                <a:solidFill>
                  <a:srgbClr val="005386"/>
                </a:solidFill>
              </a:rPr>
              <a:t>индивидуальная программа на выезд</a:t>
            </a:r>
          </a:p>
        </p:txBody>
      </p:sp>
    </p:spTree>
    <p:extLst>
      <p:ext uri="{BB962C8B-B14F-4D97-AF65-F5344CB8AC3E}">
        <p14:creationId xmlns:p14="http://schemas.microsoft.com/office/powerpoint/2010/main" val="3571211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 y="0"/>
            <a:ext cx="4117219" cy="10693400"/>
          </a:xfrm>
          <a:prstGeom prst="rect">
            <a:avLst/>
          </a:prstGeom>
          <a:gradFill>
            <a:gsLst>
              <a:gs pos="0">
                <a:srgbClr val="35BBE2"/>
              </a:gs>
              <a:gs pos="100000">
                <a:srgbClr val="006FB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rot="5400000">
            <a:off x="5826638" y="2935158"/>
            <a:ext cx="25200" cy="3444044"/>
          </a:xfrm>
          <a:prstGeom prst="rect">
            <a:avLst/>
          </a:prstGeom>
          <a:solidFill>
            <a:srgbClr val="006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342258" y="656301"/>
            <a:ext cx="3528392" cy="861774"/>
          </a:xfrm>
          <a:prstGeom prst="rect">
            <a:avLst/>
          </a:prstGeom>
          <a:noFill/>
        </p:spPr>
        <p:txBody>
          <a:bodyPr wrap="square" rtlCol="0">
            <a:spAutoFit/>
          </a:bodyPr>
          <a:lstStyle/>
          <a:p>
            <a:pPr algn="ctr"/>
            <a:r>
              <a:rPr lang="ru-RU" sz="5000" b="1" dirty="0" smtClean="0">
                <a:solidFill>
                  <a:srgbClr val="4A4949"/>
                </a:solidFill>
              </a:rPr>
              <a:t>Для офиса</a:t>
            </a:r>
            <a:endParaRPr lang="ru-RU" sz="5000" b="1" dirty="0">
              <a:solidFill>
                <a:srgbClr val="4A4949"/>
              </a:solidFill>
            </a:endParaRPr>
          </a:p>
        </p:txBody>
      </p:sp>
      <p:sp>
        <p:nvSpPr>
          <p:cNvPr id="10" name="TextBox 9"/>
          <p:cNvSpPr txBox="1"/>
          <p:nvPr/>
        </p:nvSpPr>
        <p:spPr>
          <a:xfrm>
            <a:off x="108223" y="2209412"/>
            <a:ext cx="2123066" cy="1600438"/>
          </a:xfrm>
          <a:prstGeom prst="rect">
            <a:avLst/>
          </a:prstGeom>
          <a:noFill/>
        </p:spPr>
        <p:txBody>
          <a:bodyPr wrap="square" rtlCol="0">
            <a:spAutoFit/>
          </a:bodyPr>
          <a:lstStyle/>
          <a:p>
            <a:pPr algn="r"/>
            <a:r>
              <a:rPr lang="ru-RU" sz="1400" i="1" dirty="0" smtClean="0">
                <a:solidFill>
                  <a:schemeClr val="bg1"/>
                </a:solidFill>
              </a:rPr>
              <a:t>Количество человек:</a:t>
            </a:r>
          </a:p>
          <a:p>
            <a:pPr algn="r"/>
            <a:r>
              <a:rPr lang="ru-RU" sz="1400" i="1" dirty="0" smtClean="0">
                <a:solidFill>
                  <a:schemeClr val="bg1"/>
                </a:solidFill>
              </a:rPr>
              <a:t>Еще пункт:</a:t>
            </a:r>
          </a:p>
          <a:p>
            <a:pPr algn="r"/>
            <a:r>
              <a:rPr lang="ru-RU" sz="1400" i="1" dirty="0" smtClean="0">
                <a:solidFill>
                  <a:schemeClr val="bg1"/>
                </a:solidFill>
              </a:rPr>
              <a:t>Количество залов:</a:t>
            </a:r>
          </a:p>
          <a:p>
            <a:pPr algn="r"/>
            <a:r>
              <a:rPr lang="ru-RU" sz="1400" i="1" dirty="0" smtClean="0">
                <a:solidFill>
                  <a:schemeClr val="bg1"/>
                </a:solidFill>
              </a:rPr>
              <a:t>Время проведения:</a:t>
            </a:r>
          </a:p>
          <a:p>
            <a:pPr algn="r"/>
            <a:r>
              <a:rPr lang="ru-RU" sz="1400" i="1" dirty="0" smtClean="0">
                <a:solidFill>
                  <a:schemeClr val="bg1"/>
                </a:solidFill>
              </a:rPr>
              <a:t>И еще один пункт:</a:t>
            </a:r>
          </a:p>
          <a:p>
            <a:pPr algn="r"/>
            <a:endParaRPr lang="ru-RU" sz="1400" i="1" dirty="0" smtClean="0">
              <a:solidFill>
                <a:schemeClr val="bg1"/>
              </a:solidFill>
            </a:endParaRPr>
          </a:p>
          <a:p>
            <a:pPr algn="r"/>
            <a:r>
              <a:rPr lang="ru-RU" sz="1400" i="1" dirty="0" smtClean="0">
                <a:solidFill>
                  <a:schemeClr val="bg1"/>
                </a:solidFill>
              </a:rPr>
              <a:t>Стоимость:</a:t>
            </a:r>
            <a:endParaRPr lang="ru-RU" sz="1400" i="1" dirty="0">
              <a:solidFill>
                <a:schemeClr val="bg1"/>
              </a:solidFill>
            </a:endParaRPr>
          </a:p>
        </p:txBody>
      </p:sp>
      <p:sp>
        <p:nvSpPr>
          <p:cNvPr id="14" name="TextBox 13"/>
          <p:cNvSpPr txBox="1"/>
          <p:nvPr/>
        </p:nvSpPr>
        <p:spPr>
          <a:xfrm>
            <a:off x="2231289" y="2209412"/>
            <a:ext cx="1728192" cy="1600438"/>
          </a:xfrm>
          <a:prstGeom prst="rect">
            <a:avLst/>
          </a:prstGeom>
          <a:noFill/>
        </p:spPr>
        <p:txBody>
          <a:bodyPr wrap="square" rtlCol="0">
            <a:spAutoFit/>
          </a:bodyPr>
          <a:lstStyle/>
          <a:p>
            <a:r>
              <a:rPr lang="ru-RU" sz="1400" i="1" dirty="0" smtClean="0">
                <a:solidFill>
                  <a:srgbClr val="535353"/>
                </a:solidFill>
              </a:rPr>
              <a:t>от 17 до 24</a:t>
            </a:r>
          </a:p>
          <a:p>
            <a:r>
              <a:rPr lang="ru-RU" sz="1400" i="1" dirty="0" smtClean="0">
                <a:solidFill>
                  <a:srgbClr val="535353"/>
                </a:solidFill>
              </a:rPr>
              <a:t>описание пункта</a:t>
            </a:r>
          </a:p>
          <a:p>
            <a:r>
              <a:rPr lang="ru-RU" sz="1400" i="1" dirty="0" smtClean="0">
                <a:solidFill>
                  <a:srgbClr val="535353"/>
                </a:solidFill>
              </a:rPr>
              <a:t>до 2</a:t>
            </a:r>
          </a:p>
          <a:p>
            <a:r>
              <a:rPr lang="ru-RU" sz="1400" i="1" dirty="0" smtClean="0">
                <a:solidFill>
                  <a:srgbClr val="535353"/>
                </a:solidFill>
              </a:rPr>
              <a:t>4 часа</a:t>
            </a:r>
          </a:p>
          <a:p>
            <a:r>
              <a:rPr lang="ru-RU" sz="1400" i="1" dirty="0" smtClean="0">
                <a:solidFill>
                  <a:srgbClr val="535353"/>
                </a:solidFill>
              </a:rPr>
              <a:t>описание пункта</a:t>
            </a:r>
          </a:p>
          <a:p>
            <a:endParaRPr lang="ru-RU" sz="1400" i="1" dirty="0" smtClean="0">
              <a:solidFill>
                <a:srgbClr val="535353"/>
              </a:solidFill>
            </a:endParaRPr>
          </a:p>
          <a:p>
            <a:r>
              <a:rPr lang="ru-RU" sz="1400" i="1" dirty="0" smtClean="0">
                <a:solidFill>
                  <a:srgbClr val="535353"/>
                </a:solidFill>
              </a:rPr>
              <a:t>от 74 000 руб.</a:t>
            </a:r>
            <a:endParaRPr lang="ru-RU" sz="1400" i="1" dirty="0">
              <a:solidFill>
                <a:srgbClr val="535353"/>
              </a:solidFill>
            </a:endParaRPr>
          </a:p>
        </p:txBody>
      </p:sp>
      <p:sp>
        <p:nvSpPr>
          <p:cNvPr id="11" name="TextBox 10"/>
          <p:cNvSpPr txBox="1"/>
          <p:nvPr/>
        </p:nvSpPr>
        <p:spPr>
          <a:xfrm>
            <a:off x="4261161" y="5003828"/>
            <a:ext cx="2876550" cy="492443"/>
          </a:xfrm>
          <a:prstGeom prst="rect">
            <a:avLst/>
          </a:prstGeom>
          <a:noFill/>
        </p:spPr>
        <p:txBody>
          <a:bodyPr wrap="square" rtlCol="0">
            <a:spAutoFit/>
          </a:bodyPr>
          <a:lstStyle/>
          <a:p>
            <a:r>
              <a:rPr lang="ru-RU" sz="2600" i="1" dirty="0" smtClean="0">
                <a:solidFill>
                  <a:srgbClr val="4A4949"/>
                </a:solidFill>
              </a:rPr>
              <a:t>В пакет входит:</a:t>
            </a:r>
            <a:endParaRPr lang="ru-RU" sz="2600" dirty="0">
              <a:solidFill>
                <a:srgbClr val="4A4949"/>
              </a:solidFill>
            </a:endParaRPr>
          </a:p>
        </p:txBody>
      </p:sp>
      <p:sp>
        <p:nvSpPr>
          <p:cNvPr id="16" name="TextBox 15"/>
          <p:cNvSpPr txBox="1"/>
          <p:nvPr/>
        </p:nvSpPr>
        <p:spPr>
          <a:xfrm>
            <a:off x="4261161" y="840966"/>
            <a:ext cx="2876550" cy="2246769"/>
          </a:xfrm>
          <a:prstGeom prst="rect">
            <a:avLst/>
          </a:prstGeom>
          <a:noFill/>
        </p:spPr>
        <p:txBody>
          <a:bodyPr wrap="square" rtlCol="0">
            <a:spAutoFit/>
          </a:bodyPr>
          <a:lstStyle/>
          <a:p>
            <a:r>
              <a:rPr lang="en-US" sz="1400" i="1" dirty="0" err="1" smtClean="0"/>
              <a:t>Описание</a:t>
            </a:r>
            <a:r>
              <a:rPr lang="en-US" sz="1400" i="1" dirty="0" smtClean="0"/>
              <a:t> </a:t>
            </a:r>
            <a:r>
              <a:rPr lang="en-US" sz="1400" i="1" dirty="0" err="1" smtClean="0"/>
              <a:t>проводимого</a:t>
            </a:r>
            <a:r>
              <a:rPr lang="en-US" sz="1400" i="1" dirty="0" smtClean="0"/>
              <a:t> </a:t>
            </a:r>
            <a:r>
              <a:rPr lang="en-US" sz="1400" i="1" dirty="0" err="1" smtClean="0"/>
              <a:t>мероприятия</a:t>
            </a:r>
            <a:r>
              <a:rPr lang="en-US" sz="1400" i="1" dirty="0" smtClean="0"/>
              <a:t> </a:t>
            </a:r>
            <a:r>
              <a:rPr lang="en-US" sz="1400" i="1" dirty="0" err="1" smtClean="0"/>
              <a:t>или</a:t>
            </a:r>
            <a:r>
              <a:rPr lang="en-US" sz="1400" i="1" dirty="0" smtClean="0"/>
              <a:t> </a:t>
            </a:r>
            <a:r>
              <a:rPr lang="en-US" sz="1400" i="1" dirty="0" err="1" smtClean="0"/>
              <a:t>ситуации</a:t>
            </a:r>
            <a:r>
              <a:rPr lang="en-US" sz="1400" i="1" dirty="0" smtClean="0"/>
              <a:t> </a:t>
            </a:r>
            <a:r>
              <a:rPr lang="en-US" sz="1400" i="1" dirty="0" err="1" smtClean="0"/>
              <a:t>или</a:t>
            </a:r>
            <a:r>
              <a:rPr lang="en-US" sz="1400" i="1" dirty="0" smtClean="0"/>
              <a:t> </a:t>
            </a:r>
            <a:r>
              <a:rPr lang="en-US" sz="1400" i="1" dirty="0" err="1" smtClean="0"/>
              <a:t>проданного</a:t>
            </a:r>
            <a:r>
              <a:rPr lang="en-US" sz="1400" i="1" dirty="0" smtClean="0"/>
              <a:t> </a:t>
            </a:r>
            <a:r>
              <a:rPr lang="en-US" sz="1400" i="1" dirty="0" err="1" smtClean="0"/>
              <a:t>товара</a:t>
            </a:r>
            <a:r>
              <a:rPr lang="en-US" sz="1400" dirty="0" smtClean="0"/>
              <a:t>. </a:t>
            </a:r>
            <a:r>
              <a:rPr lang="en-US" sz="1400" dirty="0" smtClean="0">
                <a:solidFill>
                  <a:srgbClr val="4A4949"/>
                </a:solidFill>
              </a:rPr>
              <a:t>The universe is commonly defined as the totality of everything that exists including all physical matter and energy, the planets, stars, galaxies, and the contents of intergalactic space, although this usage may differ with the context (see definitions, below). </a:t>
            </a:r>
            <a:endParaRPr lang="ru-RU" sz="1400" dirty="0">
              <a:solidFill>
                <a:srgbClr val="4A4949"/>
              </a:solidFill>
            </a:endParaRPr>
          </a:p>
        </p:txBody>
      </p:sp>
      <p:sp>
        <p:nvSpPr>
          <p:cNvPr id="17" name="TextBox 16"/>
          <p:cNvSpPr txBox="1"/>
          <p:nvPr/>
        </p:nvSpPr>
        <p:spPr>
          <a:xfrm>
            <a:off x="4261161" y="3266491"/>
            <a:ext cx="2876550" cy="646331"/>
          </a:xfrm>
          <a:prstGeom prst="rect">
            <a:avLst/>
          </a:prstGeom>
          <a:noFill/>
        </p:spPr>
        <p:txBody>
          <a:bodyPr wrap="square" rtlCol="0">
            <a:spAutoFit/>
          </a:bodyPr>
          <a:lstStyle/>
          <a:p>
            <a:r>
              <a:rPr lang="ru-RU" sz="1800" i="1" dirty="0" smtClean="0"/>
              <a:t>основной тезис всего описания (его прочтут)</a:t>
            </a:r>
            <a:endParaRPr lang="ru-RU" sz="1800" dirty="0">
              <a:solidFill>
                <a:srgbClr val="4A4949"/>
              </a:solidFill>
            </a:endParaRPr>
          </a:p>
        </p:txBody>
      </p:sp>
      <p:sp>
        <p:nvSpPr>
          <p:cNvPr id="18" name="TextBox 17"/>
          <p:cNvSpPr txBox="1"/>
          <p:nvPr/>
        </p:nvSpPr>
        <p:spPr>
          <a:xfrm>
            <a:off x="4261161" y="5496271"/>
            <a:ext cx="2876550" cy="1169551"/>
          </a:xfrm>
          <a:prstGeom prst="rect">
            <a:avLst/>
          </a:prstGeom>
          <a:noFill/>
        </p:spPr>
        <p:txBody>
          <a:bodyPr wrap="square" rtlCol="0">
            <a:spAutoFit/>
          </a:bodyPr>
          <a:lstStyle/>
          <a:p>
            <a:r>
              <a:rPr lang="en-US" sz="1400" dirty="0" smtClean="0">
                <a:solidFill>
                  <a:srgbClr val="535353"/>
                </a:solidFill>
              </a:rPr>
              <a:t>• </a:t>
            </a:r>
            <a:r>
              <a:rPr lang="en-US" sz="1400" dirty="0" smtClean="0"/>
              <a:t>The universe</a:t>
            </a:r>
          </a:p>
          <a:p>
            <a:r>
              <a:rPr lang="en-US" sz="1400" dirty="0" smtClean="0">
                <a:solidFill>
                  <a:srgbClr val="535353"/>
                </a:solidFill>
              </a:rPr>
              <a:t>•</a:t>
            </a:r>
            <a:r>
              <a:rPr lang="en-US" sz="1400" dirty="0" smtClean="0"/>
              <a:t> is commonly defined</a:t>
            </a:r>
          </a:p>
          <a:p>
            <a:r>
              <a:rPr lang="en-US" sz="1400" dirty="0" smtClean="0">
                <a:solidFill>
                  <a:srgbClr val="535353"/>
                </a:solidFill>
              </a:rPr>
              <a:t>•</a:t>
            </a:r>
            <a:r>
              <a:rPr lang="en-US" sz="1400" dirty="0" smtClean="0"/>
              <a:t> as the totality of everything</a:t>
            </a:r>
          </a:p>
          <a:p>
            <a:r>
              <a:rPr lang="en-US" sz="1400" dirty="0" smtClean="0">
                <a:solidFill>
                  <a:srgbClr val="535353"/>
                </a:solidFill>
              </a:rPr>
              <a:t>•</a:t>
            </a:r>
            <a:r>
              <a:rPr lang="en-US" sz="1400" dirty="0" smtClean="0"/>
              <a:t> that exists including all physical</a:t>
            </a:r>
          </a:p>
          <a:p>
            <a:r>
              <a:rPr lang="en-US" sz="1400" dirty="0" smtClean="0">
                <a:solidFill>
                  <a:srgbClr val="535353"/>
                </a:solidFill>
              </a:rPr>
              <a:t>•</a:t>
            </a:r>
            <a:r>
              <a:rPr lang="en-US" sz="1400" dirty="0" smtClean="0"/>
              <a:t> matter and energy</a:t>
            </a:r>
            <a:endParaRPr lang="ru-RU" sz="1400" dirty="0">
              <a:solidFill>
                <a:srgbClr val="4A4949"/>
              </a:solidFill>
            </a:endParaRPr>
          </a:p>
        </p:txBody>
      </p:sp>
      <p:sp>
        <p:nvSpPr>
          <p:cNvPr id="19" name="TextBox 18"/>
          <p:cNvSpPr txBox="1"/>
          <p:nvPr/>
        </p:nvSpPr>
        <p:spPr>
          <a:xfrm>
            <a:off x="4505150" y="9595172"/>
            <a:ext cx="1298473" cy="738664"/>
          </a:xfrm>
          <a:prstGeom prst="rect">
            <a:avLst/>
          </a:prstGeom>
          <a:noFill/>
        </p:spPr>
        <p:txBody>
          <a:bodyPr wrap="square" rtlCol="0">
            <a:spAutoFit/>
          </a:bodyPr>
          <a:lstStyle/>
          <a:p>
            <a:pPr algn="r"/>
            <a:r>
              <a:rPr lang="ru-RU" sz="1400" i="1" dirty="0" smtClean="0">
                <a:solidFill>
                  <a:srgbClr val="565756"/>
                </a:solidFill>
              </a:rPr>
              <a:t>тел.:</a:t>
            </a:r>
          </a:p>
          <a:p>
            <a:pPr algn="r"/>
            <a:r>
              <a:rPr lang="en-US" sz="1400" i="1" dirty="0" smtClean="0">
                <a:solidFill>
                  <a:srgbClr val="565756"/>
                </a:solidFill>
              </a:rPr>
              <a:t>e-mail:</a:t>
            </a:r>
          </a:p>
          <a:p>
            <a:pPr algn="r"/>
            <a:r>
              <a:rPr lang="ru-RU" sz="1400" i="1" dirty="0" smtClean="0">
                <a:solidFill>
                  <a:srgbClr val="565756"/>
                </a:solidFill>
              </a:rPr>
              <a:t>сайт:</a:t>
            </a:r>
            <a:endParaRPr lang="ru-RU" sz="1400" i="1" dirty="0">
              <a:solidFill>
                <a:srgbClr val="565756"/>
              </a:solidFill>
            </a:endParaRPr>
          </a:p>
        </p:txBody>
      </p:sp>
      <p:sp>
        <p:nvSpPr>
          <p:cNvPr id="20" name="TextBox 19"/>
          <p:cNvSpPr txBox="1"/>
          <p:nvPr/>
        </p:nvSpPr>
        <p:spPr>
          <a:xfrm>
            <a:off x="5699436" y="9595172"/>
            <a:ext cx="1582445" cy="738664"/>
          </a:xfrm>
          <a:prstGeom prst="rect">
            <a:avLst/>
          </a:prstGeom>
          <a:noFill/>
        </p:spPr>
        <p:txBody>
          <a:bodyPr wrap="square" rtlCol="0">
            <a:spAutoFit/>
          </a:bodyPr>
          <a:lstStyle/>
          <a:p>
            <a:r>
              <a:rPr lang="en-US" sz="1400" i="1" dirty="0" smtClean="0">
                <a:solidFill>
                  <a:srgbClr val="939392"/>
                </a:solidFill>
              </a:rPr>
              <a:t>(495) 226-74-30</a:t>
            </a:r>
          </a:p>
          <a:p>
            <a:r>
              <a:rPr lang="en-US" sz="1400" i="1" dirty="0" smtClean="0">
                <a:solidFill>
                  <a:srgbClr val="939392"/>
                </a:solidFill>
              </a:rPr>
              <a:t>art@prcomm.ru</a:t>
            </a:r>
          </a:p>
          <a:p>
            <a:r>
              <a:rPr lang="en-US" sz="1400" i="1" dirty="0" smtClean="0">
                <a:solidFill>
                  <a:srgbClr val="939392"/>
                </a:solidFill>
              </a:rPr>
              <a:t>www.kit5.ru</a:t>
            </a:r>
            <a:endParaRPr lang="ru-RU" sz="1400" i="1" dirty="0">
              <a:solidFill>
                <a:srgbClr val="939392"/>
              </a:solidFill>
            </a:endParaRPr>
          </a:p>
        </p:txBody>
      </p:sp>
      <p:pic>
        <p:nvPicPr>
          <p:cNvPr id="1029"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 b="-15"/>
          <a:stretch/>
        </p:blipFill>
        <p:spPr bwMode="auto">
          <a:xfrm>
            <a:off x="-50353" y="7562021"/>
            <a:ext cx="2425064" cy="1813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5930" y="7562021"/>
            <a:ext cx="2887276" cy="1813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149" y="7547547"/>
            <a:ext cx="2230106" cy="1827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5471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Прямоугольник 28"/>
          <p:cNvSpPr/>
          <p:nvPr/>
        </p:nvSpPr>
        <p:spPr>
          <a:xfrm>
            <a:off x="-1" y="0"/>
            <a:ext cx="4644728" cy="10727140"/>
          </a:xfrm>
          <a:prstGeom prst="rect">
            <a:avLst/>
          </a:prstGeom>
          <a:gradFill flip="none" rotWithShape="1">
            <a:gsLst>
              <a:gs pos="0">
                <a:srgbClr val="35BBE2"/>
              </a:gs>
              <a:gs pos="100000">
                <a:srgbClr val="006FB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24626" y="378148"/>
            <a:ext cx="4320480" cy="1754326"/>
          </a:xfrm>
          <a:prstGeom prst="rect">
            <a:avLst/>
          </a:prstGeom>
          <a:noFill/>
        </p:spPr>
        <p:txBody>
          <a:bodyPr wrap="square" rtlCol="0">
            <a:spAutoFit/>
          </a:bodyPr>
          <a:lstStyle/>
          <a:p>
            <a:pPr algn="r"/>
            <a:r>
              <a:rPr lang="ru-RU" sz="5400" b="1" dirty="0" smtClean="0">
                <a:solidFill>
                  <a:schemeClr val="bg1"/>
                </a:solidFill>
              </a:rPr>
              <a:t>Продающий заголовок</a:t>
            </a:r>
            <a:endParaRPr lang="ru-RU" sz="5400" i="1" dirty="0">
              <a:solidFill>
                <a:schemeClr val="bg1"/>
              </a:solidFill>
            </a:endParaRPr>
          </a:p>
        </p:txBody>
      </p:sp>
      <p:sp>
        <p:nvSpPr>
          <p:cNvPr id="16" name="TextBox 15"/>
          <p:cNvSpPr txBox="1"/>
          <p:nvPr/>
        </p:nvSpPr>
        <p:spPr>
          <a:xfrm>
            <a:off x="570352" y="2374494"/>
            <a:ext cx="3721410" cy="954107"/>
          </a:xfrm>
          <a:prstGeom prst="rect">
            <a:avLst/>
          </a:prstGeom>
          <a:noFill/>
        </p:spPr>
        <p:txBody>
          <a:bodyPr wrap="square" rtlCol="0">
            <a:spAutoFit/>
          </a:bodyPr>
          <a:lstStyle/>
          <a:p>
            <a:r>
              <a:rPr lang="en-US" sz="1400" dirty="0">
                <a:solidFill>
                  <a:srgbClr val="4A4949"/>
                </a:solidFill>
              </a:rPr>
              <a:t>The universe is commonly defined as the totality of everything that exists including all physical matter and energy, the planets, stars, galaxies, and the contents of intergalactic space</a:t>
            </a:r>
            <a:endParaRPr lang="ru-RU" sz="1400" dirty="0">
              <a:solidFill>
                <a:srgbClr val="4A4949"/>
              </a:solidFill>
            </a:endParaRPr>
          </a:p>
        </p:txBody>
      </p:sp>
      <p:sp>
        <p:nvSpPr>
          <p:cNvPr id="21" name="TextBox 20"/>
          <p:cNvSpPr txBox="1"/>
          <p:nvPr/>
        </p:nvSpPr>
        <p:spPr>
          <a:xfrm>
            <a:off x="570352" y="5088673"/>
            <a:ext cx="3721410" cy="954107"/>
          </a:xfrm>
          <a:prstGeom prst="rect">
            <a:avLst/>
          </a:prstGeom>
          <a:noFill/>
        </p:spPr>
        <p:txBody>
          <a:bodyPr wrap="square" rtlCol="0">
            <a:spAutoFit/>
          </a:bodyPr>
          <a:lstStyle/>
          <a:p>
            <a:r>
              <a:rPr lang="en-US" sz="1400" dirty="0">
                <a:solidFill>
                  <a:srgbClr val="4A4949"/>
                </a:solidFill>
              </a:rPr>
              <a:t>The universe is commonly defined as the totality of everything that exists including all physical matter and energy, the planets, stars, galaxies, and the contents of intergalactic space</a:t>
            </a:r>
            <a:endParaRPr lang="ru-RU" sz="1400" dirty="0">
              <a:solidFill>
                <a:srgbClr val="4A4949"/>
              </a:solidFill>
            </a:endParaRPr>
          </a:p>
        </p:txBody>
      </p:sp>
      <p:sp>
        <p:nvSpPr>
          <p:cNvPr id="22" name="TextBox 21"/>
          <p:cNvSpPr txBox="1"/>
          <p:nvPr/>
        </p:nvSpPr>
        <p:spPr>
          <a:xfrm>
            <a:off x="707293" y="3618508"/>
            <a:ext cx="3584469" cy="1200329"/>
          </a:xfrm>
          <a:prstGeom prst="rect">
            <a:avLst/>
          </a:prstGeom>
          <a:noFill/>
        </p:spPr>
        <p:txBody>
          <a:bodyPr wrap="square" rtlCol="0">
            <a:spAutoFit/>
          </a:bodyPr>
          <a:lstStyle/>
          <a:p>
            <a:r>
              <a:rPr lang="en-US" sz="1800" i="1" dirty="0" smtClean="0">
                <a:solidFill>
                  <a:schemeClr val="bg1"/>
                </a:solidFill>
              </a:rPr>
              <a:t>as </a:t>
            </a:r>
            <a:r>
              <a:rPr lang="en-US" sz="1800" i="1" dirty="0">
                <a:solidFill>
                  <a:schemeClr val="bg1"/>
                </a:solidFill>
              </a:rPr>
              <a:t>the totality of everything that exists including all physical matter and energy, the planets, stars, </a:t>
            </a:r>
            <a:r>
              <a:rPr lang="en-US" sz="1800" i="1" dirty="0" smtClean="0">
                <a:solidFill>
                  <a:schemeClr val="bg1"/>
                </a:solidFill>
              </a:rPr>
              <a:t>galaxies</a:t>
            </a:r>
            <a:endParaRPr lang="ru-RU" sz="1800" i="1" dirty="0">
              <a:solidFill>
                <a:schemeClr val="bg1"/>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046953"/>
            <a:ext cx="7561263" cy="3400506"/>
          </a:xfrm>
          <a:prstGeom prst="rect">
            <a:avLst/>
          </a:prstGeom>
        </p:spPr>
      </p:pic>
    </p:spTree>
    <p:extLst>
      <p:ext uri="{BB962C8B-B14F-4D97-AF65-F5344CB8AC3E}">
        <p14:creationId xmlns:p14="http://schemas.microsoft.com/office/powerpoint/2010/main" val="1925623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1591325" y="3813849"/>
            <a:ext cx="636470" cy="1827965"/>
          </a:xfrm>
          <a:prstGeom prst="rect">
            <a:avLst/>
          </a:prstGeom>
          <a:solidFill>
            <a:srgbClr val="35B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C05426"/>
              </a:solidFill>
            </a:endParaRPr>
          </a:p>
        </p:txBody>
      </p:sp>
      <p:pic>
        <p:nvPicPr>
          <p:cNvPr id="13" name="Рисунок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1325" y="3813849"/>
            <a:ext cx="636470" cy="1827965"/>
          </a:xfrm>
          <a:prstGeom prst="rect">
            <a:avLst/>
          </a:prstGeom>
        </p:spPr>
      </p:pic>
      <p:sp>
        <p:nvSpPr>
          <p:cNvPr id="5" name="Прямоугольник 4"/>
          <p:cNvSpPr/>
          <p:nvPr/>
        </p:nvSpPr>
        <p:spPr>
          <a:xfrm>
            <a:off x="-1" y="0"/>
            <a:ext cx="583325" cy="10693400"/>
          </a:xfrm>
          <a:prstGeom prst="rect">
            <a:avLst/>
          </a:prstGeom>
          <a:gradFill>
            <a:gsLst>
              <a:gs pos="0">
                <a:srgbClr val="35BBE2"/>
              </a:gs>
              <a:gs pos="100000">
                <a:srgbClr val="006FB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a:p>
        </p:txBody>
      </p:sp>
      <p:sp>
        <p:nvSpPr>
          <p:cNvPr id="17" name="TextBox 16"/>
          <p:cNvSpPr txBox="1"/>
          <p:nvPr/>
        </p:nvSpPr>
        <p:spPr>
          <a:xfrm>
            <a:off x="1296449" y="2250356"/>
            <a:ext cx="3852334" cy="830997"/>
          </a:xfrm>
          <a:prstGeom prst="rect">
            <a:avLst/>
          </a:prstGeom>
          <a:noFill/>
        </p:spPr>
        <p:txBody>
          <a:bodyPr wrap="square" rtlCol="0">
            <a:spAutoFit/>
          </a:bodyPr>
          <a:lstStyle/>
          <a:p>
            <a:r>
              <a:rPr lang="ru-RU" sz="2400" i="1" dirty="0">
                <a:solidFill>
                  <a:srgbClr val="006FB3"/>
                </a:solidFill>
              </a:rPr>
              <a:t>Сделать первый шаг — очень просто!</a:t>
            </a:r>
            <a:endParaRPr lang="ru-RU" sz="2400" dirty="0">
              <a:solidFill>
                <a:srgbClr val="006FB3"/>
              </a:solidFill>
            </a:endParaRPr>
          </a:p>
        </p:txBody>
      </p:sp>
      <p:sp>
        <p:nvSpPr>
          <p:cNvPr id="21" name="TextBox 20"/>
          <p:cNvSpPr txBox="1"/>
          <p:nvPr/>
        </p:nvSpPr>
        <p:spPr>
          <a:xfrm>
            <a:off x="1296449" y="3081353"/>
            <a:ext cx="4860446" cy="523220"/>
          </a:xfrm>
          <a:prstGeom prst="rect">
            <a:avLst/>
          </a:prstGeom>
          <a:noFill/>
        </p:spPr>
        <p:txBody>
          <a:bodyPr wrap="square" rtlCol="0">
            <a:spAutoFit/>
          </a:bodyPr>
          <a:lstStyle/>
          <a:p>
            <a:r>
              <a:rPr lang="en-US" sz="1400" i="1" dirty="0">
                <a:solidFill>
                  <a:schemeClr val="tx1">
                    <a:lumMod val="65000"/>
                    <a:lumOff val="35000"/>
                  </a:schemeClr>
                </a:solidFill>
              </a:rPr>
              <a:t>The universe is commonly defined as the totality of everything that exists including all physical matter and energy</a:t>
            </a:r>
            <a:endParaRPr lang="ru-RU" sz="1400" dirty="0">
              <a:solidFill>
                <a:schemeClr val="tx1">
                  <a:lumMod val="65000"/>
                  <a:lumOff val="35000"/>
                </a:schemeClr>
              </a:solidFill>
            </a:endParaRPr>
          </a:p>
        </p:txBody>
      </p:sp>
      <p:sp>
        <p:nvSpPr>
          <p:cNvPr id="26" name="TextBox 25"/>
          <p:cNvSpPr txBox="1"/>
          <p:nvPr/>
        </p:nvSpPr>
        <p:spPr>
          <a:xfrm>
            <a:off x="2219041" y="3886830"/>
            <a:ext cx="3852334" cy="461665"/>
          </a:xfrm>
          <a:prstGeom prst="rect">
            <a:avLst/>
          </a:prstGeom>
          <a:noFill/>
        </p:spPr>
        <p:txBody>
          <a:bodyPr wrap="square" rtlCol="0">
            <a:spAutoFit/>
          </a:bodyPr>
          <a:lstStyle/>
          <a:p>
            <a:r>
              <a:rPr lang="ru-RU" sz="2400" b="1" dirty="0">
                <a:solidFill>
                  <a:srgbClr val="006FB3"/>
                </a:solidFill>
              </a:rPr>
              <a:t>(495) 226-74-30</a:t>
            </a:r>
          </a:p>
        </p:txBody>
      </p:sp>
      <p:sp>
        <p:nvSpPr>
          <p:cNvPr id="27" name="TextBox 26"/>
          <p:cNvSpPr txBox="1"/>
          <p:nvPr/>
        </p:nvSpPr>
        <p:spPr>
          <a:xfrm>
            <a:off x="2219041" y="4485601"/>
            <a:ext cx="3852334" cy="461665"/>
          </a:xfrm>
          <a:prstGeom prst="rect">
            <a:avLst/>
          </a:prstGeom>
          <a:noFill/>
        </p:spPr>
        <p:txBody>
          <a:bodyPr wrap="square" rtlCol="0">
            <a:spAutoFit/>
          </a:bodyPr>
          <a:lstStyle/>
          <a:p>
            <a:r>
              <a:rPr lang="en-US" sz="2400" b="1" dirty="0" smtClean="0">
                <a:solidFill>
                  <a:srgbClr val="006FB3"/>
                </a:solidFill>
              </a:rPr>
              <a:t>art@prcomm.ru</a:t>
            </a:r>
            <a:endParaRPr lang="ru-RU" sz="2400" b="1" dirty="0">
              <a:solidFill>
                <a:srgbClr val="006FB3"/>
              </a:solidFill>
            </a:endParaRPr>
          </a:p>
        </p:txBody>
      </p:sp>
      <p:sp>
        <p:nvSpPr>
          <p:cNvPr id="29" name="TextBox 28"/>
          <p:cNvSpPr txBox="1"/>
          <p:nvPr/>
        </p:nvSpPr>
        <p:spPr>
          <a:xfrm>
            <a:off x="2219041" y="5090746"/>
            <a:ext cx="3852334" cy="461665"/>
          </a:xfrm>
          <a:prstGeom prst="rect">
            <a:avLst/>
          </a:prstGeom>
          <a:noFill/>
        </p:spPr>
        <p:txBody>
          <a:bodyPr wrap="square" rtlCol="0">
            <a:spAutoFit/>
          </a:bodyPr>
          <a:lstStyle/>
          <a:p>
            <a:r>
              <a:rPr lang="en-US" sz="2400" b="1" dirty="0" smtClean="0">
                <a:solidFill>
                  <a:srgbClr val="006FB3"/>
                </a:solidFill>
              </a:rPr>
              <a:t>www.kit5.ru</a:t>
            </a:r>
            <a:endParaRPr lang="ru-RU" sz="2400" b="1" dirty="0">
              <a:solidFill>
                <a:srgbClr val="006FB3"/>
              </a:solidFill>
            </a:endParaRPr>
          </a:p>
        </p:txBody>
      </p:sp>
    </p:spTree>
    <p:extLst>
      <p:ext uri="{BB962C8B-B14F-4D97-AF65-F5344CB8AC3E}">
        <p14:creationId xmlns:p14="http://schemas.microsoft.com/office/powerpoint/2010/main" val="306334289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632</Words>
  <Application>Microsoft Office PowerPoint</Application>
  <PresentationFormat>Произвольный</PresentationFormat>
  <Paragraphs>105</Paragraphs>
  <Slides>7</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Буяш</dc:creator>
  <cp:lastModifiedBy>Gotcha</cp:lastModifiedBy>
  <cp:revision>25</cp:revision>
  <dcterms:created xsi:type="dcterms:W3CDTF">2011-06-17T23:30:18Z</dcterms:created>
  <dcterms:modified xsi:type="dcterms:W3CDTF">2013-07-05T10:05:35Z</dcterms:modified>
</cp:coreProperties>
</file>